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0"/>
  </p:notesMasterIdLst>
  <p:sldIdLst>
    <p:sldId id="257" r:id="rId2"/>
    <p:sldId id="260" r:id="rId3"/>
    <p:sldId id="261" r:id="rId4"/>
    <p:sldId id="305" r:id="rId5"/>
    <p:sldId id="281" r:id="rId6"/>
    <p:sldId id="320" r:id="rId7"/>
    <p:sldId id="307" r:id="rId8"/>
    <p:sldId id="330" r:id="rId9"/>
    <p:sldId id="321" r:id="rId10"/>
    <p:sldId id="331" r:id="rId11"/>
    <p:sldId id="332" r:id="rId12"/>
    <p:sldId id="310" r:id="rId13"/>
    <p:sldId id="322" r:id="rId14"/>
    <p:sldId id="324" r:id="rId15"/>
    <p:sldId id="323" r:id="rId16"/>
    <p:sldId id="326" r:id="rId17"/>
    <p:sldId id="325" r:id="rId18"/>
    <p:sldId id="327" r:id="rId19"/>
    <p:sldId id="328" r:id="rId20"/>
    <p:sldId id="329" r:id="rId21"/>
    <p:sldId id="333" r:id="rId22"/>
    <p:sldId id="334" r:id="rId23"/>
    <p:sldId id="335" r:id="rId24"/>
    <p:sldId id="336" r:id="rId25"/>
    <p:sldId id="337" r:id="rId26"/>
    <p:sldId id="283" r:id="rId27"/>
    <p:sldId id="319" r:id="rId28"/>
    <p:sldId id="259" r:id="rId29"/>
  </p:sldIdLst>
  <p:sldSz cx="9144000" cy="6858000" type="screen4x3"/>
  <p:notesSz cx="6858000" cy="9144000"/>
  <p:embeddedFontLst>
    <p:embeddedFont>
      <p:font typeface="나눔스퀘어OTF" panose="020B0600000101010101" pitchFamily="34" charset="-127"/>
      <p:regular r:id="rId31"/>
    </p:embeddedFont>
    <p:embeddedFont>
      <p:font typeface="맑은 고딕" panose="020B0503020000020004" pitchFamily="50" charset="-127"/>
      <p:regular r:id="rId32"/>
      <p:bold r:id="rId33"/>
    </p:embeddedFont>
    <p:embeddedFont>
      <p:font typeface="나눔고딕OTF ExtraBold" panose="020D0904000000000000" pitchFamily="34" charset="-127"/>
      <p:bold r:id="rId34"/>
    </p:embeddedFont>
    <p:embeddedFont>
      <p:font typeface="HY헤드라인M" panose="02030600000101010101" pitchFamily="18" charset="-127"/>
      <p:regular r:id="rId35"/>
    </p:embeddedFont>
    <p:embeddedFont>
      <p:font typeface="나눔스퀘어OTF ExtraBold" panose="020B0600000101010101" pitchFamily="34" charset="-127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JI" initials="M" lastIdx="1" clrIdx="0">
    <p:extLst>
      <p:ext uri="{19B8F6BF-5375-455C-9EA6-DF929625EA0E}">
        <p15:presenceInfo xmlns:p15="http://schemas.microsoft.com/office/powerpoint/2012/main" userId="MIJ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0076"/>
    <a:srgbClr val="173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4" autoAdjust="0"/>
    <p:restoredTop sz="62037" autoAdjust="0"/>
  </p:normalViewPr>
  <p:slideViewPr>
    <p:cSldViewPr>
      <p:cViewPr varScale="1">
        <p:scale>
          <a:sx n="42" d="100"/>
          <a:sy n="42" d="100"/>
        </p:scale>
        <p:origin x="2172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049312-047E-45D7-B692-5D8F2F782C2D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77AC949-F131-4921-8CF4-B93A246D6EF1}">
      <dgm:prSet phldrT="[텍스트]" custT="1"/>
      <dgm:spPr/>
      <dgm:t>
        <a:bodyPr/>
        <a:lstStyle/>
        <a:p>
          <a:pPr latinLnBrk="1"/>
          <a:r>
            <a:rPr lang="ko-KR" altLang="en-US" sz="2000" b="1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김가영</a:t>
          </a:r>
        </a:p>
      </dgm:t>
    </dgm:pt>
    <dgm:pt modelId="{3A366351-8D55-4438-A562-CD28407D0B25}" type="parTrans" cxnId="{1B3BAC40-3198-45B2-BDCB-3D3DCE3A5235}">
      <dgm:prSet/>
      <dgm:spPr/>
      <dgm:t>
        <a:bodyPr/>
        <a:lstStyle/>
        <a:p>
          <a:pPr latinLnBrk="1"/>
          <a:endParaRPr lang="ko-KR" altLang="en-US"/>
        </a:p>
      </dgm:t>
    </dgm:pt>
    <dgm:pt modelId="{5DA30983-1117-4830-B60F-806549CE0B8D}" type="sibTrans" cxnId="{1B3BAC40-3198-45B2-BDCB-3D3DCE3A5235}">
      <dgm:prSet/>
      <dgm:spPr/>
      <dgm:t>
        <a:bodyPr/>
        <a:lstStyle/>
        <a:p>
          <a:pPr latinLnBrk="1"/>
          <a:endParaRPr lang="ko-KR" altLang="en-US"/>
        </a:p>
      </dgm:t>
    </dgm:pt>
    <dgm:pt modelId="{0F832752-6AC3-40D9-BC0E-B2B205FF2058}">
      <dgm:prSet custT="1"/>
      <dgm:spPr/>
      <dgm:t>
        <a:bodyPr/>
        <a:lstStyle/>
        <a:p>
          <a:pPr latinLnBrk="1"/>
          <a:r>
            <a:rPr lang="ko-KR" altLang="en-US" sz="2000" b="1" spc="0" dirty="0" err="1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박미지</a:t>
          </a:r>
          <a:endParaRPr lang="ko-KR" altLang="en-US" sz="2000" b="1" spc="0" dirty="0">
            <a:latin typeface="나눔고딕OTF ExtraBold" panose="020D0904000000000000" pitchFamily="34" charset="-127"/>
            <a:ea typeface="나눔고딕OTF ExtraBold" panose="020D0904000000000000" pitchFamily="34" charset="-127"/>
          </a:endParaRPr>
        </a:p>
      </dgm:t>
    </dgm:pt>
    <dgm:pt modelId="{F0A265D8-88B4-45DD-9C1D-24367D23F19C}" type="parTrans" cxnId="{EC688180-BECC-4E6A-B68E-FC8670E6CE8B}">
      <dgm:prSet/>
      <dgm:spPr/>
      <dgm:t>
        <a:bodyPr/>
        <a:lstStyle/>
        <a:p>
          <a:pPr latinLnBrk="1"/>
          <a:endParaRPr lang="ko-KR" altLang="en-US"/>
        </a:p>
      </dgm:t>
    </dgm:pt>
    <dgm:pt modelId="{D111DA8D-330E-4EC9-A386-F35D7B58C7A3}" type="sibTrans" cxnId="{EC688180-BECC-4E6A-B68E-FC8670E6CE8B}">
      <dgm:prSet/>
      <dgm:spPr/>
      <dgm:t>
        <a:bodyPr/>
        <a:lstStyle/>
        <a:p>
          <a:pPr latinLnBrk="1"/>
          <a:endParaRPr lang="ko-KR" altLang="en-US"/>
        </a:p>
      </dgm:t>
    </dgm:pt>
    <dgm:pt modelId="{D9CCD4CE-91E4-4FA1-B0D1-959FD7B2F9A8}">
      <dgm:prSet custT="1"/>
      <dgm:spPr/>
      <dgm:t>
        <a:bodyPr/>
        <a:lstStyle/>
        <a:p>
          <a:pPr latinLnBrk="1"/>
          <a:r>
            <a:rPr lang="ko-KR" altLang="en-US" sz="2000" b="1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박수현</a:t>
          </a:r>
        </a:p>
      </dgm:t>
    </dgm:pt>
    <dgm:pt modelId="{BB507E42-873A-462C-ADCE-E74D739F8AF4}" type="parTrans" cxnId="{770AF87C-38DF-4445-A7A0-2B25FE64F489}">
      <dgm:prSet/>
      <dgm:spPr/>
      <dgm:t>
        <a:bodyPr/>
        <a:lstStyle/>
        <a:p>
          <a:pPr latinLnBrk="1"/>
          <a:endParaRPr lang="ko-KR" altLang="en-US"/>
        </a:p>
      </dgm:t>
    </dgm:pt>
    <dgm:pt modelId="{866902A4-7B72-4721-B36D-35C6BA0159EF}" type="sibTrans" cxnId="{770AF87C-38DF-4445-A7A0-2B25FE64F489}">
      <dgm:prSet/>
      <dgm:spPr/>
      <dgm:t>
        <a:bodyPr/>
        <a:lstStyle/>
        <a:p>
          <a:pPr latinLnBrk="1"/>
          <a:endParaRPr lang="ko-KR" altLang="en-US"/>
        </a:p>
      </dgm:t>
    </dgm:pt>
    <dgm:pt modelId="{47BBF670-AF21-4D87-A81D-C69370AF9D27}">
      <dgm:prSet phldrT="[텍스트]" custT="1"/>
      <dgm:spPr/>
      <dgm:t>
        <a:bodyPr/>
        <a:lstStyle/>
        <a:p>
          <a:pPr algn="ctr" latinLnBrk="1">
            <a:buNone/>
          </a:pP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Chat-bot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안드로이드 연동</a:t>
          </a:r>
        </a:p>
      </dgm:t>
    </dgm:pt>
    <dgm:pt modelId="{945EACD4-91FB-47DB-B6B9-BCD9965C75DD}" type="parTrans" cxnId="{56D631CB-2D88-4FCE-8356-CCD5675F91AA}">
      <dgm:prSet/>
      <dgm:spPr/>
      <dgm:t>
        <a:bodyPr/>
        <a:lstStyle/>
        <a:p>
          <a:pPr latinLnBrk="1"/>
          <a:endParaRPr lang="ko-KR" altLang="en-US"/>
        </a:p>
      </dgm:t>
    </dgm:pt>
    <dgm:pt modelId="{38844BB0-F22E-4967-92E6-A459236E3659}" type="sibTrans" cxnId="{56D631CB-2D88-4FCE-8356-CCD5675F91AA}">
      <dgm:prSet/>
      <dgm:spPr/>
      <dgm:t>
        <a:bodyPr/>
        <a:lstStyle/>
        <a:p>
          <a:pPr latinLnBrk="1"/>
          <a:endParaRPr lang="ko-KR" altLang="en-US"/>
        </a:p>
      </dgm:t>
    </dgm:pt>
    <dgm:pt modelId="{ECD6E1E3-A8BF-4F39-B4F2-45CE940F2FF6}">
      <dgm:prSet custT="1"/>
      <dgm:spPr/>
      <dgm:t>
        <a:bodyPr/>
        <a:lstStyle/>
        <a:p>
          <a:pPr algn="ctr" latinLnBrk="1">
            <a:buFont typeface="Arial" panose="020B0604020202020204" pitchFamily="34" charset="0"/>
            <a:buNone/>
          </a:pP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사진 알람 추가</a:t>
          </a:r>
        </a:p>
      </dgm:t>
    </dgm:pt>
    <dgm:pt modelId="{B8C071E4-8C04-4536-8DB6-472C08CD4055}" type="parTrans" cxnId="{B9A510A9-59BE-40A2-A097-3481E533E482}">
      <dgm:prSet/>
      <dgm:spPr/>
      <dgm:t>
        <a:bodyPr/>
        <a:lstStyle/>
        <a:p>
          <a:pPr latinLnBrk="1"/>
          <a:endParaRPr lang="ko-KR" altLang="en-US"/>
        </a:p>
      </dgm:t>
    </dgm:pt>
    <dgm:pt modelId="{6B41984A-C3AD-4CF0-8C78-8DFB1C202AA8}" type="sibTrans" cxnId="{B9A510A9-59BE-40A2-A097-3481E533E482}">
      <dgm:prSet/>
      <dgm:spPr/>
      <dgm:t>
        <a:bodyPr/>
        <a:lstStyle/>
        <a:p>
          <a:pPr latinLnBrk="1"/>
          <a:endParaRPr lang="ko-KR" altLang="en-US"/>
        </a:p>
      </dgm:t>
    </dgm:pt>
    <dgm:pt modelId="{F5CCF786-460E-4857-85C5-86C62B45F0E1}">
      <dgm:prSet custT="1"/>
      <dgm:spPr/>
      <dgm:t>
        <a:bodyPr/>
        <a:lstStyle/>
        <a:p>
          <a:pPr algn="ctr" latinLnBrk="1">
            <a:buNone/>
          </a:pP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주변에 있는 병원 중에 </a:t>
          </a:r>
          <a:r>
            <a:rPr lang="ko-KR" altLang="en-US" sz="1600" b="0" spc="0" dirty="0" err="1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진료과별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 세분화하는 알고리즘 설계</a:t>
          </a:r>
        </a:p>
      </dgm:t>
    </dgm:pt>
    <dgm:pt modelId="{4AB57CD6-5E18-42BE-A82B-D42096C574A2}" type="parTrans" cxnId="{A788D923-BF32-4739-8802-8C4E49D382B8}">
      <dgm:prSet/>
      <dgm:spPr/>
      <dgm:t>
        <a:bodyPr/>
        <a:lstStyle/>
        <a:p>
          <a:pPr latinLnBrk="1"/>
          <a:endParaRPr lang="ko-KR" altLang="en-US"/>
        </a:p>
      </dgm:t>
    </dgm:pt>
    <dgm:pt modelId="{EA33B042-0A98-4C04-A433-86754BDE3ED4}" type="sibTrans" cxnId="{A788D923-BF32-4739-8802-8C4E49D382B8}">
      <dgm:prSet/>
      <dgm:spPr/>
      <dgm:t>
        <a:bodyPr/>
        <a:lstStyle/>
        <a:p>
          <a:pPr latinLnBrk="1"/>
          <a:endParaRPr lang="ko-KR" altLang="en-US"/>
        </a:p>
      </dgm:t>
    </dgm:pt>
    <dgm:pt modelId="{18D6CEE7-06C7-4C5A-9765-FA5C80D52A49}">
      <dgm:prSet phldrT="[텍스트]" custT="1"/>
      <dgm:spPr/>
      <dgm:t>
        <a:bodyPr/>
        <a:lstStyle/>
        <a:p>
          <a:pPr algn="ctr" latinLnBrk="1">
            <a:buNone/>
          </a:pP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Chat-bot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증상 트레이닝</a:t>
          </a:r>
        </a:p>
      </dgm:t>
    </dgm:pt>
    <dgm:pt modelId="{F9C610BB-6F9A-411C-9740-9B25A99F1BA9}" type="parTrans" cxnId="{4A59DBF4-877E-4192-B548-BFA3C59DE3D4}">
      <dgm:prSet/>
      <dgm:spPr/>
      <dgm:t>
        <a:bodyPr/>
        <a:lstStyle/>
        <a:p>
          <a:pPr latinLnBrk="1"/>
          <a:endParaRPr lang="ko-KR" altLang="en-US"/>
        </a:p>
      </dgm:t>
    </dgm:pt>
    <dgm:pt modelId="{A4ED9D4F-EEA2-46F1-B3BF-E268DA1809D1}" type="sibTrans" cxnId="{4A59DBF4-877E-4192-B548-BFA3C59DE3D4}">
      <dgm:prSet/>
      <dgm:spPr/>
      <dgm:t>
        <a:bodyPr/>
        <a:lstStyle/>
        <a:p>
          <a:pPr latinLnBrk="1"/>
          <a:endParaRPr lang="ko-KR" altLang="en-US"/>
        </a:p>
      </dgm:t>
    </dgm:pt>
    <dgm:pt modelId="{CE1F6F8C-110A-4F35-B91C-A1F8563F29B3}">
      <dgm:prSet custT="1"/>
      <dgm:spPr/>
      <dgm:t>
        <a:bodyPr/>
        <a:lstStyle/>
        <a:p>
          <a:pPr algn="ctr" latinLnBrk="1">
            <a:buFont typeface="Arial" panose="020B0604020202020204" pitchFamily="34" charset="0"/>
            <a:buNone/>
          </a:pP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DB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설계</a:t>
          </a:r>
        </a:p>
      </dgm:t>
    </dgm:pt>
    <dgm:pt modelId="{3A74CA29-AA7D-4AB8-9C87-01AB58B37ACE}" type="parTrans" cxnId="{8CE00E1F-8602-472D-8B3B-0AF997761B80}">
      <dgm:prSet/>
      <dgm:spPr/>
      <dgm:t>
        <a:bodyPr/>
        <a:lstStyle/>
        <a:p>
          <a:pPr latinLnBrk="1"/>
          <a:endParaRPr lang="ko-KR" altLang="en-US"/>
        </a:p>
      </dgm:t>
    </dgm:pt>
    <dgm:pt modelId="{20AF3F3C-66BF-4CCC-80AC-CF8FD2B71561}" type="sibTrans" cxnId="{8CE00E1F-8602-472D-8B3B-0AF997761B80}">
      <dgm:prSet/>
      <dgm:spPr/>
      <dgm:t>
        <a:bodyPr/>
        <a:lstStyle/>
        <a:p>
          <a:pPr latinLnBrk="1"/>
          <a:endParaRPr lang="ko-KR" altLang="en-US"/>
        </a:p>
      </dgm:t>
    </dgm:pt>
    <dgm:pt modelId="{6AF1F34B-3789-4E8A-BEA8-9F61609F3056}" type="pres">
      <dgm:prSet presAssocID="{31049312-047E-45D7-B692-5D8F2F782C2D}" presName="Name0" presStyleCnt="0">
        <dgm:presLayoutVars>
          <dgm:dir/>
          <dgm:animLvl val="lvl"/>
          <dgm:resizeHandles val="exact"/>
        </dgm:presLayoutVars>
      </dgm:prSet>
      <dgm:spPr/>
    </dgm:pt>
    <dgm:pt modelId="{F794D62A-2C33-4A66-A79A-364AF375C5C5}" type="pres">
      <dgm:prSet presAssocID="{877AC949-F131-4921-8CF4-B93A246D6EF1}" presName="linNode" presStyleCnt="0"/>
      <dgm:spPr/>
    </dgm:pt>
    <dgm:pt modelId="{D59B156A-B76E-465B-AC78-6FFB87E3D610}" type="pres">
      <dgm:prSet presAssocID="{877AC949-F131-4921-8CF4-B93A246D6EF1}" presName="parentText" presStyleLbl="node1" presStyleIdx="0" presStyleCnt="3" custScaleX="69136" custScaleY="80478">
        <dgm:presLayoutVars>
          <dgm:chMax val="1"/>
          <dgm:bulletEnabled val="1"/>
        </dgm:presLayoutVars>
      </dgm:prSet>
      <dgm:spPr/>
    </dgm:pt>
    <dgm:pt modelId="{889090AD-663B-4ED0-A45A-A9C709CE8D63}" type="pres">
      <dgm:prSet presAssocID="{877AC949-F131-4921-8CF4-B93A246D6EF1}" presName="descendantText" presStyleLbl="alignAccFollowNode1" presStyleIdx="0" presStyleCnt="3">
        <dgm:presLayoutVars>
          <dgm:bulletEnabled val="1"/>
        </dgm:presLayoutVars>
      </dgm:prSet>
      <dgm:spPr/>
    </dgm:pt>
    <dgm:pt modelId="{48BBE096-6973-4AF5-AFD0-5DD9EE14E241}" type="pres">
      <dgm:prSet presAssocID="{5DA30983-1117-4830-B60F-806549CE0B8D}" presName="sp" presStyleCnt="0"/>
      <dgm:spPr/>
    </dgm:pt>
    <dgm:pt modelId="{B6B67390-CF29-4D7A-B7AB-D49EE2CE4BB8}" type="pres">
      <dgm:prSet presAssocID="{0F832752-6AC3-40D9-BC0E-B2B205FF2058}" presName="linNode" presStyleCnt="0"/>
      <dgm:spPr/>
    </dgm:pt>
    <dgm:pt modelId="{52CE7F3C-B24D-43C6-A33A-C1F200B79BDA}" type="pres">
      <dgm:prSet presAssocID="{0F832752-6AC3-40D9-BC0E-B2B205FF2058}" presName="parentText" presStyleLbl="node1" presStyleIdx="1" presStyleCnt="3" custScaleX="69753" custScaleY="76613">
        <dgm:presLayoutVars>
          <dgm:chMax val="1"/>
          <dgm:bulletEnabled val="1"/>
        </dgm:presLayoutVars>
      </dgm:prSet>
      <dgm:spPr/>
    </dgm:pt>
    <dgm:pt modelId="{F84BF070-0916-463F-A778-9C5D3B8EA536}" type="pres">
      <dgm:prSet presAssocID="{0F832752-6AC3-40D9-BC0E-B2B205FF2058}" presName="descendantText" presStyleLbl="alignAccFollowNode1" presStyleIdx="1" presStyleCnt="3">
        <dgm:presLayoutVars>
          <dgm:bulletEnabled val="1"/>
        </dgm:presLayoutVars>
      </dgm:prSet>
      <dgm:spPr/>
    </dgm:pt>
    <dgm:pt modelId="{F57007AC-203B-4415-B094-065A8A19AFA3}" type="pres">
      <dgm:prSet presAssocID="{D111DA8D-330E-4EC9-A386-F35D7B58C7A3}" presName="sp" presStyleCnt="0"/>
      <dgm:spPr/>
    </dgm:pt>
    <dgm:pt modelId="{B5870118-EBC8-417E-AD57-33E5652597E2}" type="pres">
      <dgm:prSet presAssocID="{D9CCD4CE-91E4-4FA1-B0D1-959FD7B2F9A8}" presName="linNode" presStyleCnt="0"/>
      <dgm:spPr/>
    </dgm:pt>
    <dgm:pt modelId="{0058D970-AB5F-4005-955F-6389A8C86A2B}" type="pres">
      <dgm:prSet presAssocID="{D9CCD4CE-91E4-4FA1-B0D1-959FD7B2F9A8}" presName="parentText" presStyleLbl="node1" presStyleIdx="2" presStyleCnt="3" custScaleX="69753" custScaleY="74183">
        <dgm:presLayoutVars>
          <dgm:chMax val="1"/>
          <dgm:bulletEnabled val="1"/>
        </dgm:presLayoutVars>
      </dgm:prSet>
      <dgm:spPr/>
    </dgm:pt>
    <dgm:pt modelId="{1352640B-BD9A-4EB6-9204-F6D0955D4FA3}" type="pres">
      <dgm:prSet presAssocID="{D9CCD4CE-91E4-4FA1-B0D1-959FD7B2F9A8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EFFCCD0F-618A-4F13-9331-5EB3141CA437}" type="presOf" srcId="{18D6CEE7-06C7-4C5A-9765-FA5C80D52A49}" destId="{889090AD-663B-4ED0-A45A-A9C709CE8D63}" srcOrd="0" destOrd="0" presId="urn:microsoft.com/office/officeart/2005/8/layout/vList5"/>
    <dgm:cxn modelId="{8CE00E1F-8602-472D-8B3B-0AF997761B80}" srcId="{0F832752-6AC3-40D9-BC0E-B2B205FF2058}" destId="{CE1F6F8C-110A-4F35-B91C-A1F8563F29B3}" srcOrd="1" destOrd="0" parTransId="{3A74CA29-AA7D-4AB8-9C87-01AB58B37ACE}" sibTransId="{20AF3F3C-66BF-4CCC-80AC-CF8FD2B71561}"/>
    <dgm:cxn modelId="{A788D923-BF32-4739-8802-8C4E49D382B8}" srcId="{D9CCD4CE-91E4-4FA1-B0D1-959FD7B2F9A8}" destId="{F5CCF786-460E-4857-85C5-86C62B45F0E1}" srcOrd="0" destOrd="0" parTransId="{4AB57CD6-5E18-42BE-A82B-D42096C574A2}" sibTransId="{EA33B042-0A98-4C04-A433-86754BDE3ED4}"/>
    <dgm:cxn modelId="{E4A0222F-2487-4F7D-972E-167745CBD12D}" type="presOf" srcId="{CE1F6F8C-110A-4F35-B91C-A1F8563F29B3}" destId="{F84BF070-0916-463F-A778-9C5D3B8EA536}" srcOrd="0" destOrd="1" presId="urn:microsoft.com/office/officeart/2005/8/layout/vList5"/>
    <dgm:cxn modelId="{22E00830-A3F1-4C99-8FF9-F8DA816CFF5F}" type="presOf" srcId="{47BBF670-AF21-4D87-A81D-C69370AF9D27}" destId="{889090AD-663B-4ED0-A45A-A9C709CE8D63}" srcOrd="0" destOrd="1" presId="urn:microsoft.com/office/officeart/2005/8/layout/vList5"/>
    <dgm:cxn modelId="{1B3BAC40-3198-45B2-BDCB-3D3DCE3A5235}" srcId="{31049312-047E-45D7-B692-5D8F2F782C2D}" destId="{877AC949-F131-4921-8CF4-B93A246D6EF1}" srcOrd="0" destOrd="0" parTransId="{3A366351-8D55-4438-A562-CD28407D0B25}" sibTransId="{5DA30983-1117-4830-B60F-806549CE0B8D}"/>
    <dgm:cxn modelId="{F8F7894A-204D-428E-8EA8-EF568AA558D3}" type="presOf" srcId="{F5CCF786-460E-4857-85C5-86C62B45F0E1}" destId="{1352640B-BD9A-4EB6-9204-F6D0955D4FA3}" srcOrd="0" destOrd="0" presId="urn:microsoft.com/office/officeart/2005/8/layout/vList5"/>
    <dgm:cxn modelId="{770AF87C-38DF-4445-A7A0-2B25FE64F489}" srcId="{31049312-047E-45D7-B692-5D8F2F782C2D}" destId="{D9CCD4CE-91E4-4FA1-B0D1-959FD7B2F9A8}" srcOrd="2" destOrd="0" parTransId="{BB507E42-873A-462C-ADCE-E74D739F8AF4}" sibTransId="{866902A4-7B72-4721-B36D-35C6BA0159EF}"/>
    <dgm:cxn modelId="{EC688180-BECC-4E6A-B68E-FC8670E6CE8B}" srcId="{31049312-047E-45D7-B692-5D8F2F782C2D}" destId="{0F832752-6AC3-40D9-BC0E-B2B205FF2058}" srcOrd="1" destOrd="0" parTransId="{F0A265D8-88B4-45DD-9C1D-24367D23F19C}" sibTransId="{D111DA8D-330E-4EC9-A386-F35D7B58C7A3}"/>
    <dgm:cxn modelId="{398354A0-2277-48D0-B4AD-825819BFCCA2}" type="presOf" srcId="{31049312-047E-45D7-B692-5D8F2F782C2D}" destId="{6AF1F34B-3789-4E8A-BEA8-9F61609F3056}" srcOrd="0" destOrd="0" presId="urn:microsoft.com/office/officeart/2005/8/layout/vList5"/>
    <dgm:cxn modelId="{B9A510A9-59BE-40A2-A097-3481E533E482}" srcId="{0F832752-6AC3-40D9-BC0E-B2B205FF2058}" destId="{ECD6E1E3-A8BF-4F39-B4F2-45CE940F2FF6}" srcOrd="0" destOrd="0" parTransId="{B8C071E4-8C04-4536-8DB6-472C08CD4055}" sibTransId="{6B41984A-C3AD-4CF0-8C78-8DFB1C202AA8}"/>
    <dgm:cxn modelId="{1C6F1FCA-14B3-47E6-9373-03EA52D8A277}" type="presOf" srcId="{ECD6E1E3-A8BF-4F39-B4F2-45CE940F2FF6}" destId="{F84BF070-0916-463F-A778-9C5D3B8EA536}" srcOrd="0" destOrd="0" presId="urn:microsoft.com/office/officeart/2005/8/layout/vList5"/>
    <dgm:cxn modelId="{56D631CB-2D88-4FCE-8356-CCD5675F91AA}" srcId="{877AC949-F131-4921-8CF4-B93A246D6EF1}" destId="{47BBF670-AF21-4D87-A81D-C69370AF9D27}" srcOrd="1" destOrd="0" parTransId="{945EACD4-91FB-47DB-B6B9-BCD9965C75DD}" sibTransId="{38844BB0-F22E-4967-92E6-A459236E3659}"/>
    <dgm:cxn modelId="{28C591CF-06E7-49F1-8B99-6F3983A30AAC}" type="presOf" srcId="{0F832752-6AC3-40D9-BC0E-B2B205FF2058}" destId="{52CE7F3C-B24D-43C6-A33A-C1F200B79BDA}" srcOrd="0" destOrd="0" presId="urn:microsoft.com/office/officeart/2005/8/layout/vList5"/>
    <dgm:cxn modelId="{2CCD46D1-97B2-452D-9C0B-4725E315EC3E}" type="presOf" srcId="{D9CCD4CE-91E4-4FA1-B0D1-959FD7B2F9A8}" destId="{0058D970-AB5F-4005-955F-6389A8C86A2B}" srcOrd="0" destOrd="0" presId="urn:microsoft.com/office/officeart/2005/8/layout/vList5"/>
    <dgm:cxn modelId="{C08982D6-6CCF-4310-9CEA-E6C76F1AA32C}" type="presOf" srcId="{877AC949-F131-4921-8CF4-B93A246D6EF1}" destId="{D59B156A-B76E-465B-AC78-6FFB87E3D610}" srcOrd="0" destOrd="0" presId="urn:microsoft.com/office/officeart/2005/8/layout/vList5"/>
    <dgm:cxn modelId="{4A59DBF4-877E-4192-B548-BFA3C59DE3D4}" srcId="{877AC949-F131-4921-8CF4-B93A246D6EF1}" destId="{18D6CEE7-06C7-4C5A-9765-FA5C80D52A49}" srcOrd="0" destOrd="0" parTransId="{F9C610BB-6F9A-411C-9740-9B25A99F1BA9}" sibTransId="{A4ED9D4F-EEA2-46F1-B3BF-E268DA1809D1}"/>
    <dgm:cxn modelId="{248A9AEB-9618-4390-B7BC-5FE821C4FE82}" type="presParOf" srcId="{6AF1F34B-3789-4E8A-BEA8-9F61609F3056}" destId="{F794D62A-2C33-4A66-A79A-364AF375C5C5}" srcOrd="0" destOrd="0" presId="urn:microsoft.com/office/officeart/2005/8/layout/vList5"/>
    <dgm:cxn modelId="{7F1C72AB-8150-460D-AEF9-A34F2FB316CB}" type="presParOf" srcId="{F794D62A-2C33-4A66-A79A-364AF375C5C5}" destId="{D59B156A-B76E-465B-AC78-6FFB87E3D610}" srcOrd="0" destOrd="0" presId="urn:microsoft.com/office/officeart/2005/8/layout/vList5"/>
    <dgm:cxn modelId="{F16979DC-C8FF-4122-B31A-F34D0FB4D408}" type="presParOf" srcId="{F794D62A-2C33-4A66-A79A-364AF375C5C5}" destId="{889090AD-663B-4ED0-A45A-A9C709CE8D63}" srcOrd="1" destOrd="0" presId="urn:microsoft.com/office/officeart/2005/8/layout/vList5"/>
    <dgm:cxn modelId="{745E3AEF-6944-4E8B-A456-E10599A641A3}" type="presParOf" srcId="{6AF1F34B-3789-4E8A-BEA8-9F61609F3056}" destId="{48BBE096-6973-4AF5-AFD0-5DD9EE14E241}" srcOrd="1" destOrd="0" presId="urn:microsoft.com/office/officeart/2005/8/layout/vList5"/>
    <dgm:cxn modelId="{D7706521-9F4A-43C8-A774-4D76D98A1396}" type="presParOf" srcId="{6AF1F34B-3789-4E8A-BEA8-9F61609F3056}" destId="{B6B67390-CF29-4D7A-B7AB-D49EE2CE4BB8}" srcOrd="2" destOrd="0" presId="urn:microsoft.com/office/officeart/2005/8/layout/vList5"/>
    <dgm:cxn modelId="{1FB9C9E9-43B3-4C27-AF13-4FD9B4ABC7E8}" type="presParOf" srcId="{B6B67390-CF29-4D7A-B7AB-D49EE2CE4BB8}" destId="{52CE7F3C-B24D-43C6-A33A-C1F200B79BDA}" srcOrd="0" destOrd="0" presId="urn:microsoft.com/office/officeart/2005/8/layout/vList5"/>
    <dgm:cxn modelId="{DF0A3EBD-D60F-4558-8092-731D855BB1DC}" type="presParOf" srcId="{B6B67390-CF29-4D7A-B7AB-D49EE2CE4BB8}" destId="{F84BF070-0916-463F-A778-9C5D3B8EA536}" srcOrd="1" destOrd="0" presId="urn:microsoft.com/office/officeart/2005/8/layout/vList5"/>
    <dgm:cxn modelId="{F572F03F-C4D2-4318-A5AE-E69022CE0DA4}" type="presParOf" srcId="{6AF1F34B-3789-4E8A-BEA8-9F61609F3056}" destId="{F57007AC-203B-4415-B094-065A8A19AFA3}" srcOrd="3" destOrd="0" presId="urn:microsoft.com/office/officeart/2005/8/layout/vList5"/>
    <dgm:cxn modelId="{29167F6F-C919-4B9C-9C7D-4C91FFD18209}" type="presParOf" srcId="{6AF1F34B-3789-4E8A-BEA8-9F61609F3056}" destId="{B5870118-EBC8-417E-AD57-33E5652597E2}" srcOrd="4" destOrd="0" presId="urn:microsoft.com/office/officeart/2005/8/layout/vList5"/>
    <dgm:cxn modelId="{87C9901E-E178-40A9-B70D-5984CB4228B3}" type="presParOf" srcId="{B5870118-EBC8-417E-AD57-33E5652597E2}" destId="{0058D970-AB5F-4005-955F-6389A8C86A2B}" srcOrd="0" destOrd="0" presId="urn:microsoft.com/office/officeart/2005/8/layout/vList5"/>
    <dgm:cxn modelId="{277D725F-EFFC-4364-8E23-CA7432C737C5}" type="presParOf" srcId="{B5870118-EBC8-417E-AD57-33E5652597E2}" destId="{1352640B-BD9A-4EB6-9204-F6D0955D4FA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049312-047E-45D7-B692-5D8F2F782C2D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77AC949-F131-4921-8CF4-B93A246D6EF1}">
      <dgm:prSet phldrT="[텍스트]" custT="1"/>
      <dgm:spPr/>
      <dgm:t>
        <a:bodyPr/>
        <a:lstStyle/>
        <a:p>
          <a:pPr latinLnBrk="1"/>
          <a:r>
            <a:rPr lang="ko-KR" altLang="en-US" sz="2000" b="1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김가영</a:t>
          </a:r>
        </a:p>
      </dgm:t>
    </dgm:pt>
    <dgm:pt modelId="{3A366351-8D55-4438-A562-CD28407D0B25}" type="parTrans" cxnId="{1B3BAC40-3198-45B2-BDCB-3D3DCE3A5235}">
      <dgm:prSet/>
      <dgm:spPr/>
      <dgm:t>
        <a:bodyPr/>
        <a:lstStyle/>
        <a:p>
          <a:pPr latinLnBrk="1"/>
          <a:endParaRPr lang="ko-KR" altLang="en-US"/>
        </a:p>
      </dgm:t>
    </dgm:pt>
    <dgm:pt modelId="{5DA30983-1117-4830-B60F-806549CE0B8D}" type="sibTrans" cxnId="{1B3BAC40-3198-45B2-BDCB-3D3DCE3A5235}">
      <dgm:prSet/>
      <dgm:spPr/>
      <dgm:t>
        <a:bodyPr/>
        <a:lstStyle/>
        <a:p>
          <a:pPr latinLnBrk="1"/>
          <a:endParaRPr lang="ko-KR" altLang="en-US"/>
        </a:p>
      </dgm:t>
    </dgm:pt>
    <dgm:pt modelId="{0F832752-6AC3-40D9-BC0E-B2B205FF2058}">
      <dgm:prSet custT="1"/>
      <dgm:spPr/>
      <dgm:t>
        <a:bodyPr/>
        <a:lstStyle/>
        <a:p>
          <a:pPr latinLnBrk="1"/>
          <a:r>
            <a:rPr lang="ko-KR" altLang="en-US" sz="2000" b="1" spc="0" dirty="0" err="1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박미지</a:t>
          </a:r>
          <a:endParaRPr lang="ko-KR" altLang="en-US" sz="2000" b="1" spc="0" dirty="0">
            <a:latin typeface="나눔고딕OTF ExtraBold" panose="020D0904000000000000" pitchFamily="34" charset="-127"/>
            <a:ea typeface="나눔고딕OTF ExtraBold" panose="020D0904000000000000" pitchFamily="34" charset="-127"/>
          </a:endParaRPr>
        </a:p>
      </dgm:t>
    </dgm:pt>
    <dgm:pt modelId="{F0A265D8-88B4-45DD-9C1D-24367D23F19C}" type="parTrans" cxnId="{EC688180-BECC-4E6A-B68E-FC8670E6CE8B}">
      <dgm:prSet/>
      <dgm:spPr/>
      <dgm:t>
        <a:bodyPr/>
        <a:lstStyle/>
        <a:p>
          <a:pPr latinLnBrk="1"/>
          <a:endParaRPr lang="ko-KR" altLang="en-US"/>
        </a:p>
      </dgm:t>
    </dgm:pt>
    <dgm:pt modelId="{D111DA8D-330E-4EC9-A386-F35D7B58C7A3}" type="sibTrans" cxnId="{EC688180-BECC-4E6A-B68E-FC8670E6CE8B}">
      <dgm:prSet/>
      <dgm:spPr/>
      <dgm:t>
        <a:bodyPr/>
        <a:lstStyle/>
        <a:p>
          <a:pPr latinLnBrk="1"/>
          <a:endParaRPr lang="ko-KR" altLang="en-US"/>
        </a:p>
      </dgm:t>
    </dgm:pt>
    <dgm:pt modelId="{D9CCD4CE-91E4-4FA1-B0D1-959FD7B2F9A8}">
      <dgm:prSet custT="1"/>
      <dgm:spPr/>
      <dgm:t>
        <a:bodyPr/>
        <a:lstStyle/>
        <a:p>
          <a:pPr latinLnBrk="1"/>
          <a:r>
            <a:rPr lang="ko-KR" altLang="en-US" sz="2000" b="1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박수현</a:t>
          </a:r>
        </a:p>
      </dgm:t>
    </dgm:pt>
    <dgm:pt modelId="{BB507E42-873A-462C-ADCE-E74D739F8AF4}" type="parTrans" cxnId="{770AF87C-38DF-4445-A7A0-2B25FE64F489}">
      <dgm:prSet/>
      <dgm:spPr/>
      <dgm:t>
        <a:bodyPr/>
        <a:lstStyle/>
        <a:p>
          <a:pPr latinLnBrk="1"/>
          <a:endParaRPr lang="ko-KR" altLang="en-US"/>
        </a:p>
      </dgm:t>
    </dgm:pt>
    <dgm:pt modelId="{866902A4-7B72-4721-B36D-35C6BA0159EF}" type="sibTrans" cxnId="{770AF87C-38DF-4445-A7A0-2B25FE64F489}">
      <dgm:prSet/>
      <dgm:spPr/>
      <dgm:t>
        <a:bodyPr/>
        <a:lstStyle/>
        <a:p>
          <a:pPr latinLnBrk="1"/>
          <a:endParaRPr lang="ko-KR" altLang="en-US"/>
        </a:p>
      </dgm:t>
    </dgm:pt>
    <dgm:pt modelId="{47BBF670-AF21-4D87-A81D-C69370AF9D27}">
      <dgm:prSet phldrT="[텍스트]" custT="1"/>
      <dgm:spPr/>
      <dgm:t>
        <a:bodyPr/>
        <a:lstStyle/>
        <a:p>
          <a:pPr algn="ctr" latinLnBrk="1">
            <a:buNone/>
          </a:pP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Chat-bot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안드로이드 연동 완료</a:t>
          </a:r>
        </a:p>
      </dgm:t>
    </dgm:pt>
    <dgm:pt modelId="{945EACD4-91FB-47DB-B6B9-BCD9965C75DD}" type="parTrans" cxnId="{56D631CB-2D88-4FCE-8356-CCD5675F91AA}">
      <dgm:prSet/>
      <dgm:spPr/>
      <dgm:t>
        <a:bodyPr/>
        <a:lstStyle/>
        <a:p>
          <a:pPr latinLnBrk="1"/>
          <a:endParaRPr lang="ko-KR" altLang="en-US"/>
        </a:p>
      </dgm:t>
    </dgm:pt>
    <dgm:pt modelId="{38844BB0-F22E-4967-92E6-A459236E3659}" type="sibTrans" cxnId="{56D631CB-2D88-4FCE-8356-CCD5675F91AA}">
      <dgm:prSet/>
      <dgm:spPr/>
      <dgm:t>
        <a:bodyPr/>
        <a:lstStyle/>
        <a:p>
          <a:pPr latinLnBrk="1"/>
          <a:endParaRPr lang="ko-KR" altLang="en-US"/>
        </a:p>
      </dgm:t>
    </dgm:pt>
    <dgm:pt modelId="{ECD6E1E3-A8BF-4F39-B4F2-45CE940F2FF6}">
      <dgm:prSet custT="1"/>
      <dgm:spPr/>
      <dgm:t>
        <a:bodyPr/>
        <a:lstStyle/>
        <a:p>
          <a:pPr algn="ctr" latinLnBrk="1">
            <a:buFont typeface="Arial" panose="020B0604020202020204" pitchFamily="34" charset="0"/>
            <a:buNone/>
          </a:pP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사진 유사도 판별 </a:t>
          </a:r>
        </a:p>
      </dgm:t>
    </dgm:pt>
    <dgm:pt modelId="{B8C071E4-8C04-4536-8DB6-472C08CD4055}" type="parTrans" cxnId="{B9A510A9-59BE-40A2-A097-3481E533E482}">
      <dgm:prSet/>
      <dgm:spPr/>
      <dgm:t>
        <a:bodyPr/>
        <a:lstStyle/>
        <a:p>
          <a:pPr latinLnBrk="1"/>
          <a:endParaRPr lang="ko-KR" altLang="en-US"/>
        </a:p>
      </dgm:t>
    </dgm:pt>
    <dgm:pt modelId="{6B41984A-C3AD-4CF0-8C78-8DFB1C202AA8}" type="sibTrans" cxnId="{B9A510A9-59BE-40A2-A097-3481E533E482}">
      <dgm:prSet/>
      <dgm:spPr/>
      <dgm:t>
        <a:bodyPr/>
        <a:lstStyle/>
        <a:p>
          <a:pPr latinLnBrk="1"/>
          <a:endParaRPr lang="ko-KR" altLang="en-US"/>
        </a:p>
      </dgm:t>
    </dgm:pt>
    <dgm:pt modelId="{F5CCF786-460E-4857-85C5-86C62B45F0E1}">
      <dgm:prSet custT="1"/>
      <dgm:spPr/>
      <dgm:t>
        <a:bodyPr/>
        <a:lstStyle/>
        <a:p>
          <a:pPr algn="ctr" latinLnBrk="1">
            <a:buNone/>
          </a:pP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주변에 병원 중에 진료 과별 세분화하고 마킹</a:t>
          </a:r>
        </a:p>
      </dgm:t>
    </dgm:pt>
    <dgm:pt modelId="{4AB57CD6-5E18-42BE-A82B-D42096C574A2}" type="parTrans" cxnId="{A788D923-BF32-4739-8802-8C4E49D382B8}">
      <dgm:prSet/>
      <dgm:spPr/>
      <dgm:t>
        <a:bodyPr/>
        <a:lstStyle/>
        <a:p>
          <a:pPr latinLnBrk="1"/>
          <a:endParaRPr lang="ko-KR" altLang="en-US"/>
        </a:p>
      </dgm:t>
    </dgm:pt>
    <dgm:pt modelId="{EA33B042-0A98-4C04-A433-86754BDE3ED4}" type="sibTrans" cxnId="{A788D923-BF32-4739-8802-8C4E49D382B8}">
      <dgm:prSet/>
      <dgm:spPr/>
      <dgm:t>
        <a:bodyPr/>
        <a:lstStyle/>
        <a:p>
          <a:pPr latinLnBrk="1"/>
          <a:endParaRPr lang="ko-KR" altLang="en-US"/>
        </a:p>
      </dgm:t>
    </dgm:pt>
    <dgm:pt modelId="{949DB1E9-9B9F-48C0-9416-1525F0231352}">
      <dgm:prSet phldrT="[텍스트]" custT="1"/>
      <dgm:spPr/>
      <dgm:t>
        <a:bodyPr/>
        <a:lstStyle/>
        <a:p>
          <a:pPr algn="ctr" latinLnBrk="1">
            <a:buNone/>
          </a:pP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Chat-bot </a:t>
          </a:r>
          <a:r>
            <a:rPr lang="ko-KR" altLang="en-US" sz="1600" b="0" spc="0" dirty="0" err="1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증상별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 병원 종류 </a:t>
          </a: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return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구현</a:t>
          </a:r>
        </a:p>
      </dgm:t>
    </dgm:pt>
    <dgm:pt modelId="{3BB67CB0-E86A-4172-B0DA-385C39473C9D}" type="parTrans" cxnId="{D9FF1937-EA58-423B-9058-8F878967C957}">
      <dgm:prSet/>
      <dgm:spPr/>
      <dgm:t>
        <a:bodyPr/>
        <a:lstStyle/>
        <a:p>
          <a:pPr latinLnBrk="1"/>
          <a:endParaRPr lang="ko-KR" altLang="en-US"/>
        </a:p>
      </dgm:t>
    </dgm:pt>
    <dgm:pt modelId="{DA60F965-9915-48F3-AB14-E7E8AA138557}" type="sibTrans" cxnId="{D9FF1937-EA58-423B-9058-8F878967C957}">
      <dgm:prSet/>
      <dgm:spPr/>
      <dgm:t>
        <a:bodyPr/>
        <a:lstStyle/>
        <a:p>
          <a:pPr latinLnBrk="1"/>
          <a:endParaRPr lang="ko-KR" altLang="en-US"/>
        </a:p>
      </dgm:t>
    </dgm:pt>
    <dgm:pt modelId="{6AF1F34B-3789-4E8A-BEA8-9F61609F3056}" type="pres">
      <dgm:prSet presAssocID="{31049312-047E-45D7-B692-5D8F2F782C2D}" presName="Name0" presStyleCnt="0">
        <dgm:presLayoutVars>
          <dgm:dir/>
          <dgm:animLvl val="lvl"/>
          <dgm:resizeHandles val="exact"/>
        </dgm:presLayoutVars>
      </dgm:prSet>
      <dgm:spPr/>
    </dgm:pt>
    <dgm:pt modelId="{F794D62A-2C33-4A66-A79A-364AF375C5C5}" type="pres">
      <dgm:prSet presAssocID="{877AC949-F131-4921-8CF4-B93A246D6EF1}" presName="linNode" presStyleCnt="0"/>
      <dgm:spPr/>
    </dgm:pt>
    <dgm:pt modelId="{D59B156A-B76E-465B-AC78-6FFB87E3D610}" type="pres">
      <dgm:prSet presAssocID="{877AC949-F131-4921-8CF4-B93A246D6EF1}" presName="parentText" presStyleLbl="node1" presStyleIdx="0" presStyleCnt="3" custScaleX="69136" custScaleY="80478">
        <dgm:presLayoutVars>
          <dgm:chMax val="1"/>
          <dgm:bulletEnabled val="1"/>
        </dgm:presLayoutVars>
      </dgm:prSet>
      <dgm:spPr/>
    </dgm:pt>
    <dgm:pt modelId="{889090AD-663B-4ED0-A45A-A9C709CE8D63}" type="pres">
      <dgm:prSet presAssocID="{877AC949-F131-4921-8CF4-B93A246D6EF1}" presName="descendantText" presStyleLbl="alignAccFollowNode1" presStyleIdx="0" presStyleCnt="3">
        <dgm:presLayoutVars>
          <dgm:bulletEnabled val="1"/>
        </dgm:presLayoutVars>
      </dgm:prSet>
      <dgm:spPr/>
    </dgm:pt>
    <dgm:pt modelId="{48BBE096-6973-4AF5-AFD0-5DD9EE14E241}" type="pres">
      <dgm:prSet presAssocID="{5DA30983-1117-4830-B60F-806549CE0B8D}" presName="sp" presStyleCnt="0"/>
      <dgm:spPr/>
    </dgm:pt>
    <dgm:pt modelId="{B6B67390-CF29-4D7A-B7AB-D49EE2CE4BB8}" type="pres">
      <dgm:prSet presAssocID="{0F832752-6AC3-40D9-BC0E-B2B205FF2058}" presName="linNode" presStyleCnt="0"/>
      <dgm:spPr/>
    </dgm:pt>
    <dgm:pt modelId="{52CE7F3C-B24D-43C6-A33A-C1F200B79BDA}" type="pres">
      <dgm:prSet presAssocID="{0F832752-6AC3-40D9-BC0E-B2B205FF2058}" presName="parentText" presStyleLbl="node1" presStyleIdx="1" presStyleCnt="3" custScaleX="69753" custScaleY="76613">
        <dgm:presLayoutVars>
          <dgm:chMax val="1"/>
          <dgm:bulletEnabled val="1"/>
        </dgm:presLayoutVars>
      </dgm:prSet>
      <dgm:spPr/>
    </dgm:pt>
    <dgm:pt modelId="{F84BF070-0916-463F-A778-9C5D3B8EA536}" type="pres">
      <dgm:prSet presAssocID="{0F832752-6AC3-40D9-BC0E-B2B205FF2058}" presName="descendantText" presStyleLbl="alignAccFollowNode1" presStyleIdx="1" presStyleCnt="3" custLinFactNeighborY="0">
        <dgm:presLayoutVars>
          <dgm:bulletEnabled val="1"/>
        </dgm:presLayoutVars>
      </dgm:prSet>
      <dgm:spPr/>
    </dgm:pt>
    <dgm:pt modelId="{F57007AC-203B-4415-B094-065A8A19AFA3}" type="pres">
      <dgm:prSet presAssocID="{D111DA8D-330E-4EC9-A386-F35D7B58C7A3}" presName="sp" presStyleCnt="0"/>
      <dgm:spPr/>
    </dgm:pt>
    <dgm:pt modelId="{B5870118-EBC8-417E-AD57-33E5652597E2}" type="pres">
      <dgm:prSet presAssocID="{D9CCD4CE-91E4-4FA1-B0D1-959FD7B2F9A8}" presName="linNode" presStyleCnt="0"/>
      <dgm:spPr/>
    </dgm:pt>
    <dgm:pt modelId="{0058D970-AB5F-4005-955F-6389A8C86A2B}" type="pres">
      <dgm:prSet presAssocID="{D9CCD4CE-91E4-4FA1-B0D1-959FD7B2F9A8}" presName="parentText" presStyleLbl="node1" presStyleIdx="2" presStyleCnt="3" custScaleX="69753" custScaleY="74183">
        <dgm:presLayoutVars>
          <dgm:chMax val="1"/>
          <dgm:bulletEnabled val="1"/>
        </dgm:presLayoutVars>
      </dgm:prSet>
      <dgm:spPr/>
    </dgm:pt>
    <dgm:pt modelId="{1352640B-BD9A-4EB6-9204-F6D0955D4FA3}" type="pres">
      <dgm:prSet presAssocID="{D9CCD4CE-91E4-4FA1-B0D1-959FD7B2F9A8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A788D923-BF32-4739-8802-8C4E49D382B8}" srcId="{D9CCD4CE-91E4-4FA1-B0D1-959FD7B2F9A8}" destId="{F5CCF786-460E-4857-85C5-86C62B45F0E1}" srcOrd="0" destOrd="0" parTransId="{4AB57CD6-5E18-42BE-A82B-D42096C574A2}" sibTransId="{EA33B042-0A98-4C04-A433-86754BDE3ED4}"/>
    <dgm:cxn modelId="{22E00830-A3F1-4C99-8FF9-F8DA816CFF5F}" type="presOf" srcId="{47BBF670-AF21-4D87-A81D-C69370AF9D27}" destId="{889090AD-663B-4ED0-A45A-A9C709CE8D63}" srcOrd="0" destOrd="0" presId="urn:microsoft.com/office/officeart/2005/8/layout/vList5"/>
    <dgm:cxn modelId="{D9FF1937-EA58-423B-9058-8F878967C957}" srcId="{877AC949-F131-4921-8CF4-B93A246D6EF1}" destId="{949DB1E9-9B9F-48C0-9416-1525F0231352}" srcOrd="1" destOrd="0" parTransId="{3BB67CB0-E86A-4172-B0DA-385C39473C9D}" sibTransId="{DA60F965-9915-48F3-AB14-E7E8AA138557}"/>
    <dgm:cxn modelId="{1B3BAC40-3198-45B2-BDCB-3D3DCE3A5235}" srcId="{31049312-047E-45D7-B692-5D8F2F782C2D}" destId="{877AC949-F131-4921-8CF4-B93A246D6EF1}" srcOrd="0" destOrd="0" parTransId="{3A366351-8D55-4438-A562-CD28407D0B25}" sibTransId="{5DA30983-1117-4830-B60F-806549CE0B8D}"/>
    <dgm:cxn modelId="{F8F7894A-204D-428E-8EA8-EF568AA558D3}" type="presOf" srcId="{F5CCF786-460E-4857-85C5-86C62B45F0E1}" destId="{1352640B-BD9A-4EB6-9204-F6D0955D4FA3}" srcOrd="0" destOrd="0" presId="urn:microsoft.com/office/officeart/2005/8/layout/vList5"/>
    <dgm:cxn modelId="{A6EA3D76-674B-418D-ADE2-1894E0DAE5A4}" type="presOf" srcId="{949DB1E9-9B9F-48C0-9416-1525F0231352}" destId="{889090AD-663B-4ED0-A45A-A9C709CE8D63}" srcOrd="0" destOrd="1" presId="urn:microsoft.com/office/officeart/2005/8/layout/vList5"/>
    <dgm:cxn modelId="{770AF87C-38DF-4445-A7A0-2B25FE64F489}" srcId="{31049312-047E-45D7-B692-5D8F2F782C2D}" destId="{D9CCD4CE-91E4-4FA1-B0D1-959FD7B2F9A8}" srcOrd="2" destOrd="0" parTransId="{BB507E42-873A-462C-ADCE-E74D739F8AF4}" sibTransId="{866902A4-7B72-4721-B36D-35C6BA0159EF}"/>
    <dgm:cxn modelId="{EC688180-BECC-4E6A-B68E-FC8670E6CE8B}" srcId="{31049312-047E-45D7-B692-5D8F2F782C2D}" destId="{0F832752-6AC3-40D9-BC0E-B2B205FF2058}" srcOrd="1" destOrd="0" parTransId="{F0A265D8-88B4-45DD-9C1D-24367D23F19C}" sibTransId="{D111DA8D-330E-4EC9-A386-F35D7B58C7A3}"/>
    <dgm:cxn modelId="{398354A0-2277-48D0-B4AD-825819BFCCA2}" type="presOf" srcId="{31049312-047E-45D7-B692-5D8F2F782C2D}" destId="{6AF1F34B-3789-4E8A-BEA8-9F61609F3056}" srcOrd="0" destOrd="0" presId="urn:microsoft.com/office/officeart/2005/8/layout/vList5"/>
    <dgm:cxn modelId="{B9A510A9-59BE-40A2-A097-3481E533E482}" srcId="{0F832752-6AC3-40D9-BC0E-B2B205FF2058}" destId="{ECD6E1E3-A8BF-4F39-B4F2-45CE940F2FF6}" srcOrd="0" destOrd="0" parTransId="{B8C071E4-8C04-4536-8DB6-472C08CD4055}" sibTransId="{6B41984A-C3AD-4CF0-8C78-8DFB1C202AA8}"/>
    <dgm:cxn modelId="{1C6F1FCA-14B3-47E6-9373-03EA52D8A277}" type="presOf" srcId="{ECD6E1E3-A8BF-4F39-B4F2-45CE940F2FF6}" destId="{F84BF070-0916-463F-A778-9C5D3B8EA536}" srcOrd="0" destOrd="0" presId="urn:microsoft.com/office/officeart/2005/8/layout/vList5"/>
    <dgm:cxn modelId="{56D631CB-2D88-4FCE-8356-CCD5675F91AA}" srcId="{877AC949-F131-4921-8CF4-B93A246D6EF1}" destId="{47BBF670-AF21-4D87-A81D-C69370AF9D27}" srcOrd="0" destOrd="0" parTransId="{945EACD4-91FB-47DB-B6B9-BCD9965C75DD}" sibTransId="{38844BB0-F22E-4967-92E6-A459236E3659}"/>
    <dgm:cxn modelId="{28C591CF-06E7-49F1-8B99-6F3983A30AAC}" type="presOf" srcId="{0F832752-6AC3-40D9-BC0E-B2B205FF2058}" destId="{52CE7F3C-B24D-43C6-A33A-C1F200B79BDA}" srcOrd="0" destOrd="0" presId="urn:microsoft.com/office/officeart/2005/8/layout/vList5"/>
    <dgm:cxn modelId="{2CCD46D1-97B2-452D-9C0B-4725E315EC3E}" type="presOf" srcId="{D9CCD4CE-91E4-4FA1-B0D1-959FD7B2F9A8}" destId="{0058D970-AB5F-4005-955F-6389A8C86A2B}" srcOrd="0" destOrd="0" presId="urn:microsoft.com/office/officeart/2005/8/layout/vList5"/>
    <dgm:cxn modelId="{C08982D6-6CCF-4310-9CEA-E6C76F1AA32C}" type="presOf" srcId="{877AC949-F131-4921-8CF4-B93A246D6EF1}" destId="{D59B156A-B76E-465B-AC78-6FFB87E3D610}" srcOrd="0" destOrd="0" presId="urn:microsoft.com/office/officeart/2005/8/layout/vList5"/>
    <dgm:cxn modelId="{248A9AEB-9618-4390-B7BC-5FE821C4FE82}" type="presParOf" srcId="{6AF1F34B-3789-4E8A-BEA8-9F61609F3056}" destId="{F794D62A-2C33-4A66-A79A-364AF375C5C5}" srcOrd="0" destOrd="0" presId="urn:microsoft.com/office/officeart/2005/8/layout/vList5"/>
    <dgm:cxn modelId="{7F1C72AB-8150-460D-AEF9-A34F2FB316CB}" type="presParOf" srcId="{F794D62A-2C33-4A66-A79A-364AF375C5C5}" destId="{D59B156A-B76E-465B-AC78-6FFB87E3D610}" srcOrd="0" destOrd="0" presId="urn:microsoft.com/office/officeart/2005/8/layout/vList5"/>
    <dgm:cxn modelId="{F16979DC-C8FF-4122-B31A-F34D0FB4D408}" type="presParOf" srcId="{F794D62A-2C33-4A66-A79A-364AF375C5C5}" destId="{889090AD-663B-4ED0-A45A-A9C709CE8D63}" srcOrd="1" destOrd="0" presId="urn:microsoft.com/office/officeart/2005/8/layout/vList5"/>
    <dgm:cxn modelId="{745E3AEF-6944-4E8B-A456-E10599A641A3}" type="presParOf" srcId="{6AF1F34B-3789-4E8A-BEA8-9F61609F3056}" destId="{48BBE096-6973-4AF5-AFD0-5DD9EE14E241}" srcOrd="1" destOrd="0" presId="urn:microsoft.com/office/officeart/2005/8/layout/vList5"/>
    <dgm:cxn modelId="{D7706521-9F4A-43C8-A774-4D76D98A1396}" type="presParOf" srcId="{6AF1F34B-3789-4E8A-BEA8-9F61609F3056}" destId="{B6B67390-CF29-4D7A-B7AB-D49EE2CE4BB8}" srcOrd="2" destOrd="0" presId="urn:microsoft.com/office/officeart/2005/8/layout/vList5"/>
    <dgm:cxn modelId="{1FB9C9E9-43B3-4C27-AF13-4FD9B4ABC7E8}" type="presParOf" srcId="{B6B67390-CF29-4D7A-B7AB-D49EE2CE4BB8}" destId="{52CE7F3C-B24D-43C6-A33A-C1F200B79BDA}" srcOrd="0" destOrd="0" presId="urn:microsoft.com/office/officeart/2005/8/layout/vList5"/>
    <dgm:cxn modelId="{DF0A3EBD-D60F-4558-8092-731D855BB1DC}" type="presParOf" srcId="{B6B67390-CF29-4D7A-B7AB-D49EE2CE4BB8}" destId="{F84BF070-0916-463F-A778-9C5D3B8EA536}" srcOrd="1" destOrd="0" presId="urn:microsoft.com/office/officeart/2005/8/layout/vList5"/>
    <dgm:cxn modelId="{F572F03F-C4D2-4318-A5AE-E69022CE0DA4}" type="presParOf" srcId="{6AF1F34B-3789-4E8A-BEA8-9F61609F3056}" destId="{F57007AC-203B-4415-B094-065A8A19AFA3}" srcOrd="3" destOrd="0" presId="urn:microsoft.com/office/officeart/2005/8/layout/vList5"/>
    <dgm:cxn modelId="{29167F6F-C919-4B9C-9C7D-4C91FFD18209}" type="presParOf" srcId="{6AF1F34B-3789-4E8A-BEA8-9F61609F3056}" destId="{B5870118-EBC8-417E-AD57-33E5652597E2}" srcOrd="4" destOrd="0" presId="urn:microsoft.com/office/officeart/2005/8/layout/vList5"/>
    <dgm:cxn modelId="{87C9901E-E178-40A9-B70D-5984CB4228B3}" type="presParOf" srcId="{B5870118-EBC8-417E-AD57-33E5652597E2}" destId="{0058D970-AB5F-4005-955F-6389A8C86A2B}" srcOrd="0" destOrd="0" presId="urn:microsoft.com/office/officeart/2005/8/layout/vList5"/>
    <dgm:cxn modelId="{277D725F-EFFC-4364-8E23-CA7432C737C5}" type="presParOf" srcId="{B5870118-EBC8-417E-AD57-33E5652597E2}" destId="{1352640B-BD9A-4EB6-9204-F6D0955D4FA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9090AD-663B-4ED0-A45A-A9C709CE8D63}">
      <dsp:nvSpPr>
        <dsp:cNvPr id="0" name=""/>
        <dsp:cNvSpPr/>
      </dsp:nvSpPr>
      <dsp:spPr>
        <a:xfrm rot="5400000">
          <a:off x="4309460" y="-1990383"/>
          <a:ext cx="896709" cy="48850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Chat-bot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증상 트레이닝</a:t>
          </a:r>
        </a:p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Chat-bot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안드로이드 연동</a:t>
          </a:r>
        </a:p>
      </dsp:txBody>
      <dsp:txXfrm rot="-5400000">
        <a:off x="2315304" y="47547"/>
        <a:ext cx="4841248" cy="809161"/>
      </dsp:txXfrm>
    </dsp:sp>
    <dsp:sp modelId="{D59B156A-B76E-465B-AC78-6FFB87E3D610}">
      <dsp:nvSpPr>
        <dsp:cNvPr id="0" name=""/>
        <dsp:cNvSpPr/>
      </dsp:nvSpPr>
      <dsp:spPr>
        <a:xfrm>
          <a:off x="415567" y="1093"/>
          <a:ext cx="1899736" cy="9020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김가영</a:t>
          </a:r>
        </a:p>
      </dsp:txBody>
      <dsp:txXfrm>
        <a:off x="459602" y="45128"/>
        <a:ext cx="1811666" cy="813997"/>
      </dsp:txXfrm>
    </dsp:sp>
    <dsp:sp modelId="{F84BF070-0916-463F-A778-9C5D3B8EA536}">
      <dsp:nvSpPr>
        <dsp:cNvPr id="0" name=""/>
        <dsp:cNvSpPr/>
      </dsp:nvSpPr>
      <dsp:spPr>
        <a:xfrm rot="5400000">
          <a:off x="4326414" y="-1034950"/>
          <a:ext cx="896709" cy="48850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사진 알람 추가</a:t>
          </a:r>
        </a:p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DB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설계</a:t>
          </a:r>
        </a:p>
      </dsp:txBody>
      <dsp:txXfrm rot="-5400000">
        <a:off x="2332258" y="1002980"/>
        <a:ext cx="4841248" cy="809161"/>
      </dsp:txXfrm>
    </dsp:sp>
    <dsp:sp modelId="{52CE7F3C-B24D-43C6-A33A-C1F200B79BDA}">
      <dsp:nvSpPr>
        <dsp:cNvPr id="0" name=""/>
        <dsp:cNvSpPr/>
      </dsp:nvSpPr>
      <dsp:spPr>
        <a:xfrm>
          <a:off x="415567" y="978187"/>
          <a:ext cx="1916690" cy="85874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spc="0" dirty="0" err="1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박미지</a:t>
          </a:r>
          <a:endParaRPr lang="ko-KR" altLang="en-US" sz="2000" b="1" kern="1200" spc="0" dirty="0">
            <a:latin typeface="나눔고딕OTF ExtraBold" panose="020D0904000000000000" pitchFamily="34" charset="-127"/>
            <a:ea typeface="나눔고딕OTF ExtraBold" panose="020D0904000000000000" pitchFamily="34" charset="-127"/>
          </a:endParaRPr>
        </a:p>
      </dsp:txBody>
      <dsp:txXfrm>
        <a:off x="457487" y="1020107"/>
        <a:ext cx="1832850" cy="774905"/>
      </dsp:txXfrm>
    </dsp:sp>
    <dsp:sp modelId="{1352640B-BD9A-4EB6-9204-F6D0955D4FA3}">
      <dsp:nvSpPr>
        <dsp:cNvPr id="0" name=""/>
        <dsp:cNvSpPr/>
      </dsp:nvSpPr>
      <dsp:spPr>
        <a:xfrm rot="5400000">
          <a:off x="4326414" y="-82197"/>
          <a:ext cx="896709" cy="48850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주변에 있는 병원 중에 </a:t>
          </a:r>
          <a:r>
            <a:rPr lang="ko-KR" altLang="en-US" sz="1600" b="0" kern="1200" spc="0" dirty="0" err="1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진료과별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 세분화하는 알고리즘 설계</a:t>
          </a:r>
        </a:p>
      </dsp:txBody>
      <dsp:txXfrm rot="-5400000">
        <a:off x="2332258" y="1955733"/>
        <a:ext cx="4841248" cy="809161"/>
      </dsp:txXfrm>
    </dsp:sp>
    <dsp:sp modelId="{0058D970-AB5F-4005-955F-6389A8C86A2B}">
      <dsp:nvSpPr>
        <dsp:cNvPr id="0" name=""/>
        <dsp:cNvSpPr/>
      </dsp:nvSpPr>
      <dsp:spPr>
        <a:xfrm>
          <a:off x="415567" y="1944560"/>
          <a:ext cx="1916690" cy="83150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박수현</a:t>
          </a:r>
        </a:p>
      </dsp:txBody>
      <dsp:txXfrm>
        <a:off x="456158" y="1985151"/>
        <a:ext cx="1835508" cy="7503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9090AD-663B-4ED0-A45A-A9C709CE8D63}">
      <dsp:nvSpPr>
        <dsp:cNvPr id="0" name=""/>
        <dsp:cNvSpPr/>
      </dsp:nvSpPr>
      <dsp:spPr>
        <a:xfrm rot="5400000">
          <a:off x="4309460" y="-1990383"/>
          <a:ext cx="896709" cy="48850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Chat-bot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안드로이드 연동 완료</a:t>
          </a:r>
        </a:p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Chat-bot </a:t>
          </a:r>
          <a:r>
            <a:rPr lang="ko-KR" altLang="en-US" sz="1600" b="0" kern="1200" spc="0" dirty="0" err="1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증상별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 병원 종류 </a:t>
          </a: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return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구현</a:t>
          </a:r>
        </a:p>
      </dsp:txBody>
      <dsp:txXfrm rot="-5400000">
        <a:off x="2315304" y="47547"/>
        <a:ext cx="4841248" cy="809161"/>
      </dsp:txXfrm>
    </dsp:sp>
    <dsp:sp modelId="{D59B156A-B76E-465B-AC78-6FFB87E3D610}">
      <dsp:nvSpPr>
        <dsp:cNvPr id="0" name=""/>
        <dsp:cNvSpPr/>
      </dsp:nvSpPr>
      <dsp:spPr>
        <a:xfrm>
          <a:off x="415567" y="1093"/>
          <a:ext cx="1899736" cy="9020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김가영</a:t>
          </a:r>
        </a:p>
      </dsp:txBody>
      <dsp:txXfrm>
        <a:off x="459602" y="45128"/>
        <a:ext cx="1811666" cy="813997"/>
      </dsp:txXfrm>
    </dsp:sp>
    <dsp:sp modelId="{F84BF070-0916-463F-A778-9C5D3B8EA536}">
      <dsp:nvSpPr>
        <dsp:cNvPr id="0" name=""/>
        <dsp:cNvSpPr/>
      </dsp:nvSpPr>
      <dsp:spPr>
        <a:xfrm rot="5400000">
          <a:off x="4326414" y="-1034950"/>
          <a:ext cx="896709" cy="48850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사진 유사도 판별 </a:t>
          </a:r>
        </a:p>
      </dsp:txBody>
      <dsp:txXfrm rot="-5400000">
        <a:off x="2332258" y="1002980"/>
        <a:ext cx="4841248" cy="809161"/>
      </dsp:txXfrm>
    </dsp:sp>
    <dsp:sp modelId="{52CE7F3C-B24D-43C6-A33A-C1F200B79BDA}">
      <dsp:nvSpPr>
        <dsp:cNvPr id="0" name=""/>
        <dsp:cNvSpPr/>
      </dsp:nvSpPr>
      <dsp:spPr>
        <a:xfrm>
          <a:off x="415567" y="978187"/>
          <a:ext cx="1916690" cy="85874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spc="0" dirty="0" err="1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박미지</a:t>
          </a:r>
          <a:endParaRPr lang="ko-KR" altLang="en-US" sz="2000" b="1" kern="1200" spc="0" dirty="0">
            <a:latin typeface="나눔고딕OTF ExtraBold" panose="020D0904000000000000" pitchFamily="34" charset="-127"/>
            <a:ea typeface="나눔고딕OTF ExtraBold" panose="020D0904000000000000" pitchFamily="34" charset="-127"/>
          </a:endParaRPr>
        </a:p>
      </dsp:txBody>
      <dsp:txXfrm>
        <a:off x="457487" y="1020107"/>
        <a:ext cx="1832850" cy="774905"/>
      </dsp:txXfrm>
    </dsp:sp>
    <dsp:sp modelId="{1352640B-BD9A-4EB6-9204-F6D0955D4FA3}">
      <dsp:nvSpPr>
        <dsp:cNvPr id="0" name=""/>
        <dsp:cNvSpPr/>
      </dsp:nvSpPr>
      <dsp:spPr>
        <a:xfrm rot="5400000">
          <a:off x="4326414" y="-82197"/>
          <a:ext cx="896709" cy="48850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주변에 병원 중에 진료 과별 세분화하고 마킹</a:t>
          </a:r>
        </a:p>
      </dsp:txBody>
      <dsp:txXfrm rot="-5400000">
        <a:off x="2332258" y="1955733"/>
        <a:ext cx="4841248" cy="809161"/>
      </dsp:txXfrm>
    </dsp:sp>
    <dsp:sp modelId="{0058D970-AB5F-4005-955F-6389A8C86A2B}">
      <dsp:nvSpPr>
        <dsp:cNvPr id="0" name=""/>
        <dsp:cNvSpPr/>
      </dsp:nvSpPr>
      <dsp:spPr>
        <a:xfrm>
          <a:off x="415567" y="1944560"/>
          <a:ext cx="1916690" cy="83150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박수현</a:t>
          </a:r>
        </a:p>
      </dsp:txBody>
      <dsp:txXfrm>
        <a:off x="456158" y="1985151"/>
        <a:ext cx="1835508" cy="7503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대답은 이 증상에 맞는 병원은 증상에 따른 병원의 </a:t>
            </a:r>
            <a:r>
              <a:rPr lang="ko-KR" altLang="en-US" dirty="0" err="1"/>
              <a:t>분류과인</a:t>
            </a:r>
            <a:r>
              <a:rPr lang="ko-KR" altLang="en-US" dirty="0"/>
              <a:t> </a:t>
            </a:r>
            <a:r>
              <a:rPr lang="en-US" altLang="ko-KR" dirty="0" err="1"/>
              <a:t>disease_type</a:t>
            </a:r>
            <a:r>
              <a:rPr lang="ko-KR" altLang="en-US" dirty="0"/>
              <a:t>값 이라고 말하게 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사실 이 파트는 </a:t>
            </a:r>
            <a:r>
              <a:rPr lang="en-US" altLang="ko-KR" dirty="0"/>
              <a:t>index.js</a:t>
            </a:r>
            <a:r>
              <a:rPr lang="ko-KR" altLang="en-US" dirty="0"/>
              <a:t>에서 구현해야 </a:t>
            </a:r>
            <a:r>
              <a:rPr lang="ko-KR" altLang="en-US" dirty="0" err="1"/>
              <a:t>할줄</a:t>
            </a:r>
            <a:r>
              <a:rPr lang="ko-KR" altLang="en-US" dirty="0"/>
              <a:t> 알고</a:t>
            </a:r>
            <a:r>
              <a:rPr lang="en-US" altLang="ko-KR" dirty="0"/>
              <a:t>, </a:t>
            </a:r>
            <a:r>
              <a:rPr lang="ko-KR" altLang="en-US" dirty="0"/>
              <a:t>다음주로 미뤘는데 바로 값을 받을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02185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트레이닝을 스스로 끝낸 결과</a:t>
            </a:r>
            <a:r>
              <a:rPr lang="en-US" altLang="ko-KR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62188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solidFill>
                  <a:schemeClr val="tx1"/>
                </a:solidFill>
              </a:rPr>
              <a:t>다음주까지 문제를 해결하여 연동을 끝낼 예정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73965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4942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1519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4573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2920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1768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6019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834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554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초기 세분화 개발 계획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지난주 발표에서 </a:t>
            </a:r>
            <a:r>
              <a:rPr lang="en-US" altLang="ko-KR" dirty="0" err="1"/>
              <a:t>placetype</a:t>
            </a:r>
            <a:r>
              <a:rPr lang="ko-KR" altLang="en-US" dirty="0"/>
              <a:t>이 </a:t>
            </a:r>
            <a:r>
              <a:rPr lang="en-US" altLang="ko-KR" dirty="0"/>
              <a:t>hospital</a:t>
            </a:r>
            <a:r>
              <a:rPr lang="ko-KR" altLang="en-US" dirty="0"/>
              <a:t>인 경우를 </a:t>
            </a:r>
            <a:r>
              <a:rPr lang="ko-KR" altLang="en-US" dirty="0" err="1"/>
              <a:t>마킹한</a:t>
            </a:r>
            <a:r>
              <a:rPr lang="ko-KR" altLang="en-US" dirty="0"/>
              <a:t> 예시를 보여드렸습니다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화면에 있는 </a:t>
            </a:r>
            <a:r>
              <a:rPr lang="en-US" altLang="ko-KR" dirty="0"/>
              <a:t>5</a:t>
            </a:r>
            <a:r>
              <a:rPr lang="ko-KR" altLang="en-US" dirty="0"/>
              <a:t>개 타입으로 각각 테스트 해 보았을 때 결과가 만족스럽게 나왔었습니다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그래서 </a:t>
            </a:r>
            <a:r>
              <a:rPr lang="ko-KR" altLang="en-US" dirty="0" err="1"/>
              <a:t>진료과별</a:t>
            </a:r>
            <a:r>
              <a:rPr lang="ko-KR" altLang="en-US" dirty="0"/>
              <a:t> 세분화를 위해</a:t>
            </a:r>
            <a:r>
              <a:rPr lang="en-US" altLang="ko-KR" dirty="0"/>
              <a:t>, </a:t>
            </a:r>
            <a:r>
              <a:rPr lang="en-US" altLang="ko-KR" dirty="0" err="1"/>
              <a:t>Googlemaps</a:t>
            </a:r>
            <a:r>
              <a:rPr lang="ko-KR" altLang="en-US" dirty="0"/>
              <a:t>에서 제공하는 병원</a:t>
            </a:r>
            <a:r>
              <a:rPr lang="en-US" altLang="ko-KR" dirty="0"/>
              <a:t>/</a:t>
            </a:r>
            <a:r>
              <a:rPr lang="ko-KR" altLang="en-US" dirty="0"/>
              <a:t>동물병원</a:t>
            </a:r>
            <a:r>
              <a:rPr lang="en-US" altLang="ko-KR" dirty="0"/>
              <a:t>/</a:t>
            </a:r>
            <a:r>
              <a:rPr lang="ko-KR" altLang="en-US" dirty="0"/>
              <a:t>물리치료</a:t>
            </a:r>
            <a:r>
              <a:rPr lang="en-US" altLang="ko-KR" dirty="0"/>
              <a:t>/</a:t>
            </a:r>
            <a:r>
              <a:rPr lang="ko-KR" altLang="en-US" dirty="0"/>
              <a:t>의원</a:t>
            </a:r>
            <a:r>
              <a:rPr lang="en-US" altLang="ko-KR" dirty="0"/>
              <a:t>/</a:t>
            </a:r>
            <a:r>
              <a:rPr lang="ko-KR" altLang="en-US" dirty="0"/>
              <a:t>치과</a:t>
            </a:r>
            <a:r>
              <a:rPr lang="en-US" altLang="ko-KR" dirty="0" err="1"/>
              <a:t>placetype</a:t>
            </a:r>
            <a:r>
              <a:rPr lang="ko-KR" altLang="en-US" dirty="0"/>
              <a:t>을 이용해서 현재 위치 반경</a:t>
            </a:r>
            <a:r>
              <a:rPr lang="en-US" altLang="ko-KR" dirty="0"/>
              <a:t>2km </a:t>
            </a:r>
            <a:r>
              <a:rPr lang="ko-KR" altLang="en-US" dirty="0"/>
              <a:t>내 진료과와 상관없이 모든 병원정보들을 받아오고</a:t>
            </a:r>
            <a:r>
              <a:rPr lang="en-US" altLang="ko-KR" dirty="0"/>
              <a:t>,//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챗봇에서</a:t>
            </a:r>
            <a:r>
              <a:rPr lang="ko-KR" altLang="en-US" dirty="0"/>
              <a:t> 넘겨주는 </a:t>
            </a:r>
            <a:r>
              <a:rPr lang="ko-KR" altLang="en-US" dirty="0" err="1"/>
              <a:t>진료과명이</a:t>
            </a:r>
            <a:r>
              <a:rPr lang="ko-KR" altLang="en-US" dirty="0"/>
              <a:t> 병원이름에 포함되는지 문자열 비교를 통해서 </a:t>
            </a:r>
            <a:r>
              <a:rPr lang="ko-KR" altLang="en-US" dirty="0" err="1"/>
              <a:t>진료과명이</a:t>
            </a:r>
            <a:r>
              <a:rPr lang="ko-KR" altLang="en-US" dirty="0"/>
              <a:t> 포함되는 경우에 마킹을 해 주는 방법을 사용하려 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95753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하지만 더 자세히 살펴보니 여러 타입을 한 번에 검색하는 것이 지원되지 않아</a:t>
            </a:r>
            <a:r>
              <a:rPr lang="en-US" altLang="ko-KR" dirty="0"/>
              <a:t>(2017</a:t>
            </a:r>
            <a:r>
              <a:rPr lang="ko-KR" altLang="en-US" dirty="0"/>
              <a:t>년부터 제한됨</a:t>
            </a:r>
            <a:r>
              <a:rPr lang="en-US" altLang="ko-KR" dirty="0"/>
              <a:t>….) </a:t>
            </a:r>
            <a:r>
              <a:rPr lang="ko-KR" altLang="en-US" dirty="0"/>
              <a:t>앞에서 언급했던 모든 병원정보들을 받아오는 것이 불가능 하기 때문에</a:t>
            </a:r>
            <a:r>
              <a:rPr lang="en-US" altLang="ko-KR" dirty="0"/>
              <a:t>, </a:t>
            </a:r>
            <a:r>
              <a:rPr lang="ko-KR" altLang="en-US" dirty="0"/>
              <a:t>새로운 방법을 생각해보았습니다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73422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구글이 제공하는 </a:t>
            </a:r>
            <a:r>
              <a:rPr lang="en-US" altLang="ko-KR" dirty="0" err="1"/>
              <a:t>placetype</a:t>
            </a:r>
            <a:r>
              <a:rPr lang="ko-KR" altLang="en-US" dirty="0"/>
              <a:t>중 치과</a:t>
            </a:r>
            <a:r>
              <a:rPr lang="en-US" altLang="ko-KR" dirty="0"/>
              <a:t>(dentist)</a:t>
            </a:r>
            <a:r>
              <a:rPr lang="ko-KR" altLang="en-US" dirty="0"/>
              <a:t>와 일반 </a:t>
            </a:r>
            <a:r>
              <a:rPr lang="ko-KR" altLang="en-US" dirty="0" err="1"/>
              <a:t>의료과</a:t>
            </a:r>
            <a:r>
              <a:rPr lang="en-US" altLang="ko-KR" dirty="0"/>
              <a:t>(hospital)</a:t>
            </a:r>
            <a:r>
              <a:rPr lang="ko-KR" altLang="en-US" dirty="0"/>
              <a:t>가 가장 정확하게 구분되기때문에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조건문을 사용하여 </a:t>
            </a:r>
            <a:r>
              <a:rPr lang="ko-KR" altLang="en-US" dirty="0" err="1"/>
              <a:t>챗봇에서</a:t>
            </a:r>
            <a:r>
              <a:rPr lang="ko-KR" altLang="en-US" dirty="0"/>
              <a:t> 넘겨주는 증상명이 </a:t>
            </a:r>
            <a:r>
              <a:rPr lang="en-US" altLang="ko-KR" dirty="0"/>
              <a:t>‘</a:t>
            </a:r>
            <a:r>
              <a:rPr lang="ko-KR" altLang="en-US" dirty="0"/>
              <a:t>치과</a:t>
            </a:r>
            <a:r>
              <a:rPr lang="en-US" altLang="ko-KR" dirty="0"/>
              <a:t>’</a:t>
            </a:r>
            <a:r>
              <a:rPr lang="ko-KR" altLang="en-US" dirty="0"/>
              <a:t>인</a:t>
            </a:r>
            <a:r>
              <a:rPr lang="en-US" altLang="ko-KR" dirty="0"/>
              <a:t> </a:t>
            </a:r>
            <a:r>
              <a:rPr lang="ko-KR" altLang="en-US" dirty="0"/>
              <a:t>경우에는 </a:t>
            </a:r>
            <a:r>
              <a:rPr lang="en-US" altLang="ko-KR" dirty="0"/>
              <a:t>single </a:t>
            </a:r>
            <a:r>
              <a:rPr lang="en-US" altLang="ko-KR" dirty="0" err="1"/>
              <a:t>placetype</a:t>
            </a:r>
            <a:r>
              <a:rPr lang="ko-KR" altLang="en-US" dirty="0"/>
              <a:t>을 </a:t>
            </a:r>
            <a:r>
              <a:rPr lang="en-US" altLang="ko-KR" dirty="0"/>
              <a:t>DENTIST</a:t>
            </a:r>
            <a:r>
              <a:rPr lang="ko-KR" altLang="en-US" dirty="0"/>
              <a:t>로 지정하여 기존과 동일한 방법으로 </a:t>
            </a:r>
            <a:r>
              <a:rPr lang="ko-KR" altLang="en-US" dirty="0" err="1"/>
              <a:t>마킹한다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84817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증상명이 치과가 아닌 경우에는 장소</a:t>
            </a:r>
            <a:r>
              <a:rPr lang="en-US" altLang="ko-KR" dirty="0"/>
              <a:t>type</a:t>
            </a:r>
            <a:r>
              <a:rPr lang="ko-KR" altLang="en-US" dirty="0"/>
              <a:t>이</a:t>
            </a:r>
            <a:r>
              <a:rPr lang="en-US" altLang="ko-KR" dirty="0"/>
              <a:t> hospital</a:t>
            </a:r>
            <a:r>
              <a:rPr lang="ko-KR" altLang="en-US" dirty="0"/>
              <a:t>이거나 </a:t>
            </a:r>
            <a:r>
              <a:rPr lang="en-US" altLang="ko-KR" dirty="0"/>
              <a:t>doctor</a:t>
            </a:r>
            <a:r>
              <a:rPr lang="ko-KR" altLang="en-US" dirty="0"/>
              <a:t>에 섞여 있는 경우가 많고</a:t>
            </a:r>
            <a:r>
              <a:rPr lang="en-US" altLang="ko-KR" dirty="0"/>
              <a:t>, single </a:t>
            </a:r>
            <a:r>
              <a:rPr lang="en-US" altLang="ko-KR" dirty="0" err="1"/>
              <a:t>placetype</a:t>
            </a:r>
            <a:r>
              <a:rPr lang="ko-KR" altLang="en-US" dirty="0"/>
              <a:t>사용이 불가능하다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때문에</a:t>
            </a:r>
            <a:r>
              <a:rPr lang="en-US" altLang="ko-KR" dirty="0"/>
              <a:t> </a:t>
            </a:r>
            <a:r>
              <a:rPr lang="en-US" altLang="ko-KR" dirty="0" err="1"/>
              <a:t>googlemap</a:t>
            </a:r>
            <a:r>
              <a:rPr lang="ko-KR" altLang="en-US" dirty="0"/>
              <a:t>에서 제공하는 </a:t>
            </a:r>
            <a:r>
              <a:rPr lang="en-US" altLang="ko-KR" dirty="0" err="1"/>
              <a:t>placetype</a:t>
            </a:r>
            <a:r>
              <a:rPr lang="ko-KR" altLang="en-US" dirty="0"/>
              <a:t>없이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 Places API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검색 서비스를 </a:t>
            </a:r>
            <a:r>
              <a:rPr lang="ko-KR" altLang="en-US" dirty="0"/>
              <a:t>사용 하려고 한다</a:t>
            </a:r>
            <a:r>
              <a:rPr lang="en-US" altLang="ko-KR" dirty="0"/>
              <a:t>.(</a:t>
            </a:r>
            <a:r>
              <a:rPr lang="ko-KR" altLang="en-US" dirty="0"/>
              <a:t>계획</a:t>
            </a:r>
            <a:r>
              <a:rPr lang="en-US" altLang="ko-KR" dirty="0"/>
              <a:t>)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58714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검색 요청은 화면에 보이는 것처럼 </a:t>
            </a:r>
            <a:r>
              <a:rPr lang="en-US" altLang="ko-KR" dirty="0"/>
              <a:t>HTTP URL</a:t>
            </a:r>
            <a:r>
              <a:rPr lang="ko-KR" altLang="en-US" dirty="0"/>
              <a:t>형식을 사용할 것이고 </a:t>
            </a:r>
            <a:r>
              <a:rPr lang="en-US" altLang="ko-KR" dirty="0"/>
              <a:t>2</a:t>
            </a:r>
            <a:r>
              <a:rPr lang="ko-KR" altLang="en-US" dirty="0"/>
              <a:t>가지 </a:t>
            </a:r>
            <a:r>
              <a:rPr lang="en-US" altLang="ko-KR" dirty="0"/>
              <a:t>type</a:t>
            </a:r>
            <a:r>
              <a:rPr lang="ko-KR" altLang="en-US" dirty="0"/>
              <a:t>을 </a:t>
            </a:r>
            <a:r>
              <a:rPr lang="ko-KR" altLang="en-US" dirty="0" err="1"/>
              <a:t>고려중이다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요청에 대한 응답으로 받은 병원 정보는 이전 단계에서 병원을 저장하고 </a:t>
            </a:r>
            <a:r>
              <a:rPr lang="ko-KR" altLang="en-US" dirty="0" err="1"/>
              <a:t>마킹하는</a:t>
            </a:r>
            <a:r>
              <a:rPr lang="ko-KR" altLang="en-US" dirty="0"/>
              <a:t> 방법을 활용하여 처리할 예정입니다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세분화 하는 방법은 아직 결정되지는 않았고</a:t>
            </a:r>
            <a:r>
              <a:rPr lang="en-US" altLang="ko-KR" dirty="0"/>
              <a:t>, </a:t>
            </a:r>
            <a:r>
              <a:rPr lang="ko-KR" altLang="en-US" dirty="0"/>
              <a:t>테스트 중에 있습니다</a:t>
            </a:r>
            <a:r>
              <a:rPr lang="en-US" altLang="ko-KR" dirty="0"/>
              <a:t>. </a:t>
            </a:r>
            <a:r>
              <a:rPr lang="ko-KR" altLang="en-US" dirty="0"/>
              <a:t>세분화를 하면 지도에 </a:t>
            </a:r>
            <a:r>
              <a:rPr lang="ko-KR" altLang="en-US" dirty="0" err="1"/>
              <a:t>마킹하는</a:t>
            </a:r>
            <a:r>
              <a:rPr lang="ko-KR" altLang="en-US" dirty="0"/>
              <a:t> 것은 비교적 쉽게 해결 될 것으로 판단되어 계속해서 최적의 방안을 찾아볼 것입니다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47055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1913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1249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670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016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트레이닝 전이라서 </a:t>
            </a:r>
            <a:r>
              <a:rPr lang="ko-KR" altLang="en-US" dirty="0" err="1"/>
              <a:t>챗봇이</a:t>
            </a:r>
            <a:r>
              <a:rPr lang="ko-KR" altLang="en-US" dirty="0"/>
              <a:t> 모르겠다는 답장을 합니다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3952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진료과별로</a:t>
            </a:r>
            <a:r>
              <a:rPr lang="ko-KR" altLang="en-US" dirty="0"/>
              <a:t> 증상 </a:t>
            </a:r>
            <a:r>
              <a:rPr lang="en-US" altLang="ko-KR" dirty="0"/>
              <a:t>entity</a:t>
            </a:r>
            <a:r>
              <a:rPr lang="ko-KR" altLang="en-US" dirty="0"/>
              <a:t>를 </a:t>
            </a:r>
            <a:r>
              <a:rPr lang="en-US" altLang="ko-KR" dirty="0" err="1"/>
              <a:t>disease_type</a:t>
            </a:r>
            <a:r>
              <a:rPr lang="ko-KR" altLang="en-US" dirty="0"/>
              <a:t>라는 이름아래에 만들었습니다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55965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어디가 아파라는 </a:t>
            </a:r>
            <a:r>
              <a:rPr lang="en-US" altLang="ko-KR" dirty="0"/>
              <a:t>intent</a:t>
            </a:r>
            <a:r>
              <a:rPr lang="ko-KR" altLang="en-US" dirty="0"/>
              <a:t>에서 다음과 같이 </a:t>
            </a:r>
            <a:r>
              <a:rPr lang="en-US" altLang="ko-KR" dirty="0"/>
              <a:t>training </a:t>
            </a:r>
            <a:r>
              <a:rPr lang="en-US" altLang="ko-KR" dirty="0" err="1"/>
              <a:t>pharase</a:t>
            </a:r>
            <a:r>
              <a:rPr lang="ko-KR" altLang="en-US" dirty="0"/>
              <a:t>를 넣으면 각 대응되는</a:t>
            </a:r>
            <a:r>
              <a:rPr lang="en-US" altLang="ko-KR" dirty="0"/>
              <a:t> </a:t>
            </a:r>
            <a:r>
              <a:rPr lang="en-US" altLang="ko-KR" dirty="0" err="1"/>
              <a:t>entit</a:t>
            </a:r>
            <a:r>
              <a:rPr lang="ko-KR" altLang="en-US" dirty="0"/>
              <a:t>를 보여줍니다</a:t>
            </a:r>
            <a:r>
              <a:rPr lang="en-US" altLang="ko-KR" dirty="0"/>
              <a:t>. </a:t>
            </a:r>
            <a:r>
              <a:rPr lang="ko-KR" altLang="en-US" dirty="0"/>
              <a:t>예로 들면</a:t>
            </a:r>
            <a:r>
              <a:rPr lang="en-US" altLang="ko-KR" dirty="0"/>
              <a:t>, ‘</a:t>
            </a:r>
            <a:r>
              <a:rPr lang="ko-KR" altLang="en-US" dirty="0"/>
              <a:t>어지럽다</a:t>
            </a:r>
            <a:r>
              <a:rPr lang="en-US" altLang="ko-KR" dirty="0"/>
              <a:t>’</a:t>
            </a:r>
            <a:r>
              <a:rPr lang="ko-KR" altLang="en-US" dirty="0"/>
              <a:t>로 학습을 시키면 자연어 처리를 통해서</a:t>
            </a:r>
            <a:r>
              <a:rPr lang="en-US" altLang="ko-KR" dirty="0"/>
              <a:t> </a:t>
            </a:r>
            <a:r>
              <a:rPr lang="ko-KR" altLang="en-US" dirty="0"/>
              <a:t>분석해서 어지럽네</a:t>
            </a:r>
            <a:r>
              <a:rPr lang="en-US" altLang="ko-KR" dirty="0"/>
              <a:t>, </a:t>
            </a:r>
            <a:r>
              <a:rPr lang="ko-KR" altLang="en-US" dirty="0" err="1"/>
              <a:t>어지럽구마잉도</a:t>
            </a:r>
            <a:r>
              <a:rPr lang="ko-KR" altLang="en-US" dirty="0"/>
              <a:t> 인식됨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42612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disease_type</a:t>
            </a:r>
            <a:r>
              <a:rPr lang="ko-KR" altLang="en-US" dirty="0"/>
              <a:t>라는 파라미터를 만들어서 </a:t>
            </a:r>
            <a:r>
              <a:rPr lang="en-US" altLang="ko-KR" dirty="0"/>
              <a:t>entity</a:t>
            </a:r>
            <a:r>
              <a:rPr lang="ko-KR" altLang="en-US" dirty="0"/>
              <a:t>에서 값을 병원 </a:t>
            </a:r>
            <a:r>
              <a:rPr lang="ko-KR" altLang="en-US" dirty="0" err="1"/>
              <a:t>종류값으로</a:t>
            </a:r>
            <a:r>
              <a:rPr lang="ko-KR" altLang="en-US" dirty="0"/>
              <a:t> </a:t>
            </a:r>
            <a:r>
              <a:rPr lang="ko-KR" altLang="en-US" dirty="0" err="1"/>
              <a:t>해놓습니다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9833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2018-10-12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友</a:t>
            </a:r>
            <a:r>
              <a:rPr lang="en-US" altLang="ko-KR" sz="4400" b="1" spc="-150" dirty="0">
                <a:solidFill>
                  <a:schemeClr val="bg1"/>
                </a:solidFill>
              </a:rPr>
              <a:t>GI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43852" y="4509120"/>
            <a:ext cx="2736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b="1" dirty="0">
                <a:solidFill>
                  <a:schemeClr val="bg1"/>
                </a:solidFill>
              </a:rPr>
              <a:t>20150035 </a:t>
            </a:r>
            <a:r>
              <a:rPr lang="ko-KR" altLang="en-US" sz="1600" b="1" dirty="0">
                <a:solidFill>
                  <a:schemeClr val="bg1"/>
                </a:solidFill>
              </a:rPr>
              <a:t>김가영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 algn="dist"/>
            <a:r>
              <a:rPr lang="en-US" altLang="ko-KR" sz="1600" b="1" dirty="0">
                <a:solidFill>
                  <a:schemeClr val="bg1"/>
                </a:solidFill>
              </a:rPr>
              <a:t>20150207 </a:t>
            </a:r>
            <a:r>
              <a:rPr lang="ko-KR" altLang="en-US" sz="1600" b="1" dirty="0" err="1">
                <a:solidFill>
                  <a:schemeClr val="bg1"/>
                </a:solidFill>
              </a:rPr>
              <a:t>박미지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 algn="dist"/>
            <a:r>
              <a:rPr lang="en-US" altLang="ko-KR" sz="1600" b="1" dirty="0">
                <a:solidFill>
                  <a:schemeClr val="bg1"/>
                </a:solidFill>
              </a:rPr>
              <a:t>20152852 </a:t>
            </a:r>
            <a:r>
              <a:rPr lang="ko-KR" altLang="en-US" sz="1600" b="1" dirty="0">
                <a:solidFill>
                  <a:schemeClr val="bg1"/>
                </a:solidFill>
              </a:rPr>
              <a:t>박수현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Capstone Design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11804" y="5949280"/>
            <a:ext cx="36004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</a:rPr>
              <a:t>友기기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7433" y="692696"/>
            <a:ext cx="2681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Chat-bot </a:t>
            </a: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증상 트레이닝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03FD20-81B5-4999-9863-93316BC12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81" y="1742053"/>
            <a:ext cx="8475838" cy="283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059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7433" y="692696"/>
            <a:ext cx="2681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Chat-bot </a:t>
            </a: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증상 트레이닝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147C863-18DA-429F-90B8-63A6414AB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596" y="1140764"/>
            <a:ext cx="4568807" cy="53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6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안드로이드 </a:t>
            </a:r>
            <a:r>
              <a:rPr kumimoji="0" lang="en-US" altLang="ko-KR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api.ai</a:t>
            </a: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연동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FE29CE3-EE6E-4DDD-9A34-570A4695F910}"/>
              </a:ext>
            </a:extLst>
          </p:cNvPr>
          <p:cNvSpPr/>
          <p:nvPr/>
        </p:nvSpPr>
        <p:spPr>
          <a:xfrm>
            <a:off x="520000" y="2181048"/>
            <a:ext cx="2359812" cy="367240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ai.api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dependency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안드로이드에 추가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E8FC6EF-9992-41AC-87E9-426F15C5B05C}"/>
              </a:ext>
            </a:extLst>
          </p:cNvPr>
          <p:cNvSpPr/>
          <p:nvPr/>
        </p:nvSpPr>
        <p:spPr>
          <a:xfrm>
            <a:off x="3707904" y="2155317"/>
            <a:ext cx="2088232" cy="367240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api.ai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가 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실행되지 않는 문제 발생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7BFB70B-DA3C-4272-B94E-E664F644FECB}"/>
              </a:ext>
            </a:extLst>
          </p:cNvPr>
          <p:cNvSpPr/>
          <p:nvPr/>
        </p:nvSpPr>
        <p:spPr>
          <a:xfrm>
            <a:off x="6444208" y="2155317"/>
            <a:ext cx="2088232" cy="367240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문제를 해결해서 다음주까지 연동예정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08232DF1-A864-4D04-A25D-43B71A6B93CF}"/>
              </a:ext>
            </a:extLst>
          </p:cNvPr>
          <p:cNvSpPr/>
          <p:nvPr/>
        </p:nvSpPr>
        <p:spPr>
          <a:xfrm>
            <a:off x="2951820" y="3800138"/>
            <a:ext cx="648072" cy="400110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38A787C8-2BB9-4C40-8413-FB3F09DFF5C9}"/>
              </a:ext>
            </a:extLst>
          </p:cNvPr>
          <p:cNvSpPr/>
          <p:nvPr/>
        </p:nvSpPr>
        <p:spPr>
          <a:xfrm>
            <a:off x="5868144" y="3800138"/>
            <a:ext cx="648072" cy="400110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109486-25C7-4E54-8BF0-EC48708945FA}"/>
              </a:ext>
            </a:extLst>
          </p:cNvPr>
          <p:cNvSpPr txBox="1"/>
          <p:nvPr/>
        </p:nvSpPr>
        <p:spPr>
          <a:xfrm>
            <a:off x="487824" y="1442669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Week6~ Week7 </a:t>
            </a:r>
            <a:r>
              <a: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진행단계</a:t>
            </a:r>
          </a:p>
        </p:txBody>
      </p:sp>
    </p:spTree>
    <p:extLst>
      <p:ext uri="{BB962C8B-B14F-4D97-AF65-F5344CB8AC3E}">
        <p14:creationId xmlns:p14="http://schemas.microsoft.com/office/powerpoint/2010/main" val="2027293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DB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설계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AA436F3-6E92-4808-BB46-54F8360438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481113"/>
              </p:ext>
            </p:extLst>
          </p:nvPr>
        </p:nvGraphicFramePr>
        <p:xfrm>
          <a:off x="5484440" y="1556796"/>
          <a:ext cx="2255912" cy="1864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5912">
                  <a:extLst>
                    <a:ext uri="{9D8B030D-6E8A-4147-A177-3AD203B41FA5}">
                      <a16:colId xmlns:a16="http://schemas.microsoft.com/office/drawing/2014/main" val="1646538898"/>
                    </a:ext>
                  </a:extLst>
                </a:gridCol>
              </a:tblGrid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사용자 </a:t>
                      </a:r>
                      <a:r>
                        <a:rPr lang="en-US" altLang="ko-KR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DB</a:t>
                      </a:r>
                      <a:endParaRPr lang="ko-KR" altLang="en-US" b="0" i="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3168071"/>
                  </a:ext>
                </a:extLst>
              </a:tr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160520"/>
                  </a:ext>
                </a:extLst>
              </a:tr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아이디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3899817"/>
                  </a:ext>
                </a:extLst>
              </a:tr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비밀번호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704373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7F795749-AD5F-46BE-A2BA-DAEA783ABE0E}"/>
              </a:ext>
            </a:extLst>
          </p:cNvPr>
          <p:cNvSpPr/>
          <p:nvPr/>
        </p:nvSpPr>
        <p:spPr>
          <a:xfrm>
            <a:off x="971600" y="1649251"/>
            <a:ext cx="2520280" cy="40324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644090-FD37-44CE-B4D0-65F05D53E93D}"/>
              </a:ext>
            </a:extLst>
          </p:cNvPr>
          <p:cNvSpPr txBox="1"/>
          <p:nvPr/>
        </p:nvSpPr>
        <p:spPr>
          <a:xfrm>
            <a:off x="1547664" y="1276893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로그인 화면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5AD0A0-CA2C-487D-8816-58C258DE2C3F}"/>
              </a:ext>
            </a:extLst>
          </p:cNvPr>
          <p:cNvSpPr txBox="1"/>
          <p:nvPr/>
        </p:nvSpPr>
        <p:spPr>
          <a:xfrm>
            <a:off x="1115616" y="201078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u="sng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이름</a:t>
            </a:r>
            <a:r>
              <a:rPr lang="en-US" altLang="ko-KR" u="sng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:                   </a:t>
            </a:r>
            <a:endParaRPr lang="ko-KR" altLang="en-US" u="sng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5003DF-BC84-492A-B497-48BE5A1E08B8}"/>
              </a:ext>
            </a:extLst>
          </p:cNvPr>
          <p:cNvSpPr txBox="1"/>
          <p:nvPr/>
        </p:nvSpPr>
        <p:spPr>
          <a:xfrm>
            <a:off x="1115616" y="2557818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u="sng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아이디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: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D3C194-19DD-49F3-A036-4D93C920FA44}"/>
              </a:ext>
            </a:extLst>
          </p:cNvPr>
          <p:cNvSpPr txBox="1"/>
          <p:nvPr/>
        </p:nvSpPr>
        <p:spPr>
          <a:xfrm>
            <a:off x="1115616" y="3079955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u="sng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비밀번호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: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26B78A-36E6-4074-B1BC-A5236EEF645A}"/>
              </a:ext>
            </a:extLst>
          </p:cNvPr>
          <p:cNvSpPr txBox="1"/>
          <p:nvPr/>
        </p:nvSpPr>
        <p:spPr>
          <a:xfrm>
            <a:off x="1907704" y="5949343"/>
            <a:ext cx="5976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개인의 질병정보를 관리하기 위해서 회원가입 절차 필요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C7CE1F0-EB64-4AE7-8709-4F07075F8CEE}"/>
              </a:ext>
            </a:extLst>
          </p:cNvPr>
          <p:cNvCxnSpPr/>
          <p:nvPr/>
        </p:nvCxnSpPr>
        <p:spPr>
          <a:xfrm>
            <a:off x="2195736" y="2195452"/>
            <a:ext cx="309634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4A43AD0-E3EA-48D8-B773-528222F4566F}"/>
              </a:ext>
            </a:extLst>
          </p:cNvPr>
          <p:cNvCxnSpPr/>
          <p:nvPr/>
        </p:nvCxnSpPr>
        <p:spPr>
          <a:xfrm>
            <a:off x="2195736" y="2742484"/>
            <a:ext cx="309634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E939197-54C8-4E52-AF32-F1669AF83503}"/>
              </a:ext>
            </a:extLst>
          </p:cNvPr>
          <p:cNvCxnSpPr/>
          <p:nvPr/>
        </p:nvCxnSpPr>
        <p:spPr>
          <a:xfrm>
            <a:off x="2267744" y="3254284"/>
            <a:ext cx="309634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905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33417" y="750141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DB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설계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041EE93-C85C-421B-AAD9-AFB5797C894E}"/>
              </a:ext>
            </a:extLst>
          </p:cNvPr>
          <p:cNvSpPr/>
          <p:nvPr/>
        </p:nvSpPr>
        <p:spPr>
          <a:xfrm>
            <a:off x="678890" y="1478337"/>
            <a:ext cx="3054168" cy="48866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780241-EBCB-4DFA-979E-D0B3EC6039BE}"/>
              </a:ext>
            </a:extLst>
          </p:cNvPr>
          <p:cNvSpPr txBox="1"/>
          <p:nvPr/>
        </p:nvSpPr>
        <p:spPr>
          <a:xfrm>
            <a:off x="3131840" y="5699532"/>
            <a:ext cx="7213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+</a:t>
            </a:r>
            <a:endParaRPr lang="ko-KR" altLang="en-US" sz="3200" dirty="0"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2616F1-915A-465D-A75C-9335A4FFCE1C}"/>
              </a:ext>
            </a:extLst>
          </p:cNvPr>
          <p:cNvSpPr txBox="1"/>
          <p:nvPr/>
        </p:nvSpPr>
        <p:spPr>
          <a:xfrm>
            <a:off x="865438" y="1723666"/>
            <a:ext cx="2681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“</a:t>
            </a:r>
            <a:r>
              <a:rPr lang="ko-KR" altLang="en-US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사용자</a:t>
            </a:r>
            <a:r>
              <a:rPr lang="en-US" altLang="ko-KR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”</a:t>
            </a:r>
            <a:r>
              <a:rPr lang="ko-KR" altLang="en-US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님이 조심해야할 질병은 </a:t>
            </a:r>
            <a:r>
              <a:rPr lang="en-US" altLang="ko-KR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“00”</a:t>
            </a:r>
            <a:r>
              <a:rPr lang="ko-KR" altLang="en-US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입니다</a:t>
            </a:r>
            <a:r>
              <a:rPr lang="en-US" altLang="ko-KR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B2CFEC-AF0C-449F-A413-671A7EBC9402}"/>
              </a:ext>
            </a:extLst>
          </p:cNvPr>
          <p:cNvSpPr txBox="1"/>
          <p:nvPr/>
        </p:nvSpPr>
        <p:spPr>
          <a:xfrm>
            <a:off x="3995936" y="5666892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사진촬영후 기록추가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29B522-D40B-4E8D-9B56-51EF5017324E}"/>
              </a:ext>
            </a:extLst>
          </p:cNvPr>
          <p:cNvSpPr txBox="1"/>
          <p:nvPr/>
        </p:nvSpPr>
        <p:spPr>
          <a:xfrm>
            <a:off x="865438" y="2455257"/>
            <a:ext cx="26810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“00”</a:t>
            </a:r>
            <a:r>
              <a:rPr lang="ko-KR" altLang="en-US" sz="14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을 예방하기 위해서는</a:t>
            </a:r>
            <a:endParaRPr lang="en-US" altLang="ko-KR" sz="1400" dirty="0"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  <a:p>
            <a:r>
              <a:rPr lang="en-US" altLang="ko-KR" sz="14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.</a:t>
            </a:r>
          </a:p>
          <a:p>
            <a:r>
              <a:rPr lang="en-US" altLang="ko-KR" sz="14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.</a:t>
            </a:r>
          </a:p>
          <a:p>
            <a:r>
              <a:rPr lang="en-US" altLang="ko-KR" sz="14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.</a:t>
            </a:r>
          </a:p>
          <a:p>
            <a:r>
              <a:rPr lang="en-US" altLang="ko-KR" sz="14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.</a:t>
            </a:r>
          </a:p>
          <a:p>
            <a:r>
              <a:rPr lang="en-US" altLang="ko-KR" sz="140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.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EB2FAF-A0E8-45EA-9C1F-0B2CA07A26EE}"/>
              </a:ext>
            </a:extLst>
          </p:cNvPr>
          <p:cNvSpPr/>
          <p:nvPr/>
        </p:nvSpPr>
        <p:spPr>
          <a:xfrm>
            <a:off x="840932" y="4229277"/>
            <a:ext cx="2705577" cy="9610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내 질병기록</a:t>
            </a:r>
            <a:endParaRPr lang="en-US" altLang="ko-KR" sz="1200" dirty="0">
              <a:solidFill>
                <a:schemeClr val="tx1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.</a:t>
            </a:r>
          </a:p>
          <a:p>
            <a:r>
              <a:rPr lang="en-US" altLang="ko-KR" sz="1200" dirty="0">
                <a:solidFill>
                  <a:schemeClr val="tx1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.</a:t>
            </a:r>
          </a:p>
          <a:p>
            <a:r>
              <a:rPr lang="en-US" altLang="ko-KR" sz="1200" dirty="0">
                <a:solidFill>
                  <a:schemeClr val="tx1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79508411-4B0F-4ACA-A4AC-8C5BCB08DF3E}"/>
              </a:ext>
            </a:extLst>
          </p:cNvPr>
          <p:cNvCxnSpPr/>
          <p:nvPr/>
        </p:nvCxnSpPr>
        <p:spPr>
          <a:xfrm>
            <a:off x="3511218" y="6021288"/>
            <a:ext cx="73722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0C98580A-A30C-480F-BB6C-A09AB1F40F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55581"/>
              </p:ext>
            </p:extLst>
          </p:nvPr>
        </p:nvGraphicFramePr>
        <p:xfrm>
          <a:off x="5724128" y="2066272"/>
          <a:ext cx="2255912" cy="1864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5912">
                  <a:extLst>
                    <a:ext uri="{9D8B030D-6E8A-4147-A177-3AD203B41FA5}">
                      <a16:colId xmlns:a16="http://schemas.microsoft.com/office/drawing/2014/main" val="1646538898"/>
                    </a:ext>
                  </a:extLst>
                </a:gridCol>
              </a:tblGrid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질병기록 </a:t>
                      </a:r>
                      <a:r>
                        <a:rPr lang="en-US" altLang="ko-KR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DB</a:t>
                      </a:r>
                      <a:endParaRPr lang="ko-KR" altLang="en-US" b="0" i="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3168071"/>
                  </a:ext>
                </a:extLst>
              </a:tr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사용자 </a:t>
                      </a:r>
                      <a:r>
                        <a:rPr lang="en-US" altLang="ko-KR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ID</a:t>
                      </a:r>
                      <a:endParaRPr lang="ko-KR" altLang="en-US" b="0" i="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160520"/>
                  </a:ext>
                </a:extLst>
              </a:tr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질병코드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3899817"/>
                  </a:ext>
                </a:extLst>
              </a:tr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날짜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704373"/>
                  </a:ext>
                </a:extLst>
              </a:tr>
            </a:tbl>
          </a:graphicData>
        </a:graphic>
      </p:graphicFrame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B3D6844D-7853-4E4F-BDFA-01957B30E6FD}"/>
              </a:ext>
            </a:extLst>
          </p:cNvPr>
          <p:cNvCxnSpPr/>
          <p:nvPr/>
        </p:nvCxnSpPr>
        <p:spPr>
          <a:xfrm>
            <a:off x="1835696" y="1916832"/>
            <a:ext cx="3960440" cy="7920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8E0C729F-1EFF-41A6-9086-4A72A14C48CB}"/>
              </a:ext>
            </a:extLst>
          </p:cNvPr>
          <p:cNvCxnSpPr/>
          <p:nvPr/>
        </p:nvCxnSpPr>
        <p:spPr>
          <a:xfrm>
            <a:off x="1043608" y="2670608"/>
            <a:ext cx="4752528" cy="6225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2B146040-82D0-4AC1-AE90-5F3092A2ED32}"/>
              </a:ext>
            </a:extLst>
          </p:cNvPr>
          <p:cNvCxnSpPr/>
          <p:nvPr/>
        </p:nvCxnSpPr>
        <p:spPr>
          <a:xfrm flipV="1">
            <a:off x="3275856" y="3699426"/>
            <a:ext cx="2520280" cy="10520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8B270FE-BEE4-4CF6-8F71-AF8E295C4F16}"/>
              </a:ext>
            </a:extLst>
          </p:cNvPr>
          <p:cNvSpPr txBox="1"/>
          <p:nvPr/>
        </p:nvSpPr>
        <p:spPr>
          <a:xfrm>
            <a:off x="1375735" y="1141247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healthActivity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8706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DB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설계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29FA4F7-14A0-467C-84DE-58C8995487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263492"/>
              </p:ext>
            </p:extLst>
          </p:nvPr>
        </p:nvGraphicFramePr>
        <p:xfrm>
          <a:off x="1399960" y="2028988"/>
          <a:ext cx="2255912" cy="1864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5912">
                  <a:extLst>
                    <a:ext uri="{9D8B030D-6E8A-4147-A177-3AD203B41FA5}">
                      <a16:colId xmlns:a16="http://schemas.microsoft.com/office/drawing/2014/main" val="1646538898"/>
                    </a:ext>
                  </a:extLst>
                </a:gridCol>
              </a:tblGrid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 </a:t>
                      </a:r>
                      <a:r>
                        <a:rPr lang="en-US" altLang="ko-KR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DB</a:t>
                      </a:r>
                      <a:endParaRPr lang="ko-KR" altLang="en-US" b="0" i="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3168071"/>
                  </a:ext>
                </a:extLst>
              </a:tr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질병코드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160520"/>
                  </a:ext>
                </a:extLst>
              </a:tr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3899817"/>
                  </a:ext>
                </a:extLst>
              </a:tr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예방방법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704373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A221109-3070-425D-ACB3-7FA058A177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800537"/>
              </p:ext>
            </p:extLst>
          </p:nvPr>
        </p:nvGraphicFramePr>
        <p:xfrm>
          <a:off x="5364088" y="2262088"/>
          <a:ext cx="2255912" cy="13985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5912">
                  <a:extLst>
                    <a:ext uri="{9D8B030D-6E8A-4147-A177-3AD203B41FA5}">
                      <a16:colId xmlns:a16="http://schemas.microsoft.com/office/drawing/2014/main" val="1646538898"/>
                    </a:ext>
                  </a:extLst>
                </a:gridCol>
              </a:tblGrid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월별 인기질병</a:t>
                      </a:r>
                      <a:r>
                        <a:rPr lang="en-US" altLang="ko-KR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DB</a:t>
                      </a:r>
                      <a:endParaRPr lang="ko-KR" altLang="en-US" b="0" i="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3168071"/>
                  </a:ext>
                </a:extLst>
              </a:tr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N</a:t>
                      </a:r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160520"/>
                  </a:ext>
                </a:extLst>
              </a:tr>
              <a:tr h="466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질병코드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389981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46BF865-53C2-485C-A7ED-970024BEFDDD}"/>
              </a:ext>
            </a:extLst>
          </p:cNvPr>
          <p:cNvSpPr txBox="1"/>
          <p:nvPr/>
        </p:nvSpPr>
        <p:spPr>
          <a:xfrm>
            <a:off x="5338116" y="4477170"/>
            <a:ext cx="2808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사용자가 질병기록을 한번도 하지 않았을 경우를 대비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AD1A37-44D1-4F4E-9A3C-B82876FAF775}"/>
              </a:ext>
            </a:extLst>
          </p:cNvPr>
          <p:cNvSpPr txBox="1"/>
          <p:nvPr/>
        </p:nvSpPr>
        <p:spPr>
          <a:xfrm>
            <a:off x="1123760" y="4371959"/>
            <a:ext cx="2808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질병 별로 이름과 방법을 분류해 쉽게 검색할 수 있게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Table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구성</a:t>
            </a:r>
          </a:p>
        </p:txBody>
      </p:sp>
    </p:spTree>
    <p:extLst>
      <p:ext uri="{BB962C8B-B14F-4D97-AF65-F5344CB8AC3E}">
        <p14:creationId xmlns:p14="http://schemas.microsoft.com/office/powerpoint/2010/main" val="2233659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DynamoDB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AD1A37-44D1-4F4E-9A3C-B82876FAF775}"/>
              </a:ext>
            </a:extLst>
          </p:cNvPr>
          <p:cNvSpPr txBox="1"/>
          <p:nvPr/>
        </p:nvSpPr>
        <p:spPr>
          <a:xfrm>
            <a:off x="795652" y="5499112"/>
            <a:ext cx="7552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NoSQL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데이터베이스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비관계형 데이터베이스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인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DynamoDB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이용할 예정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9AC2A32-C0D4-4695-A025-CDA936648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832" y="1747081"/>
            <a:ext cx="5616624" cy="3416622"/>
          </a:xfrm>
          <a:prstGeom prst="rect">
            <a:avLst/>
          </a:prstGeom>
        </p:spPr>
      </p:pic>
      <p:pic>
        <p:nvPicPr>
          <p:cNvPr id="1026" name="Picture 2" descr="ê´ë ¨ ì´ë¯¸ì§">
            <a:extLst>
              <a:ext uri="{FF2B5EF4-FFF2-40B4-BE49-F238E27FC236}">
                <a16:creationId xmlns:a16="http://schemas.microsoft.com/office/drawing/2014/main" id="{C7707CBE-4055-4EDF-9C1D-6314D7A22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78" y="2940283"/>
            <a:ext cx="2280676" cy="97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9315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97409" y="862715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데이터베이스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80DD735D-22A2-4DD3-A2E4-DD5D8A251B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6550654"/>
              </p:ext>
            </p:extLst>
          </p:nvPr>
        </p:nvGraphicFramePr>
        <p:xfrm>
          <a:off x="1328662" y="2751277"/>
          <a:ext cx="6096000" cy="6167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51571093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50578523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1966369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4752174"/>
                    </a:ext>
                  </a:extLst>
                </a:gridCol>
              </a:tblGrid>
              <a:tr h="61678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 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DB</a:t>
                      </a:r>
                      <a:endParaRPr lang="ko-KR" altLang="en-US" b="0" i="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질병코드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예방방법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7110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E088260-F180-4C82-B25F-A38B4D8EA7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0140043"/>
              </p:ext>
            </p:extLst>
          </p:nvPr>
        </p:nvGraphicFramePr>
        <p:xfrm>
          <a:off x="1356362" y="4262507"/>
          <a:ext cx="6096000" cy="61678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92847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1743637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0429354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85770782"/>
                    </a:ext>
                  </a:extLst>
                </a:gridCol>
              </a:tblGrid>
              <a:tr h="6167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질병기록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DB</a:t>
                      </a:r>
                      <a:endParaRPr lang="ko-KR" altLang="en-US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아이디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질병코드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날짜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9817673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3A844A49-0249-42E1-98CC-F76019843B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230255"/>
              </p:ext>
            </p:extLst>
          </p:nvPr>
        </p:nvGraphicFramePr>
        <p:xfrm>
          <a:off x="1352485" y="1974679"/>
          <a:ext cx="6096000" cy="61678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96761663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76169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52298691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863228824"/>
                    </a:ext>
                  </a:extLst>
                </a:gridCol>
              </a:tblGrid>
              <a:tr h="6167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사용자</a:t>
                      </a:r>
                      <a:r>
                        <a:rPr lang="en-US" altLang="ko-KR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DB</a:t>
                      </a:r>
                      <a:endParaRPr lang="ko-KR" altLang="en-US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아이디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비밀번호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이름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639891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65B56B7A-CB50-4180-B486-234D638887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320951"/>
              </p:ext>
            </p:extLst>
          </p:nvPr>
        </p:nvGraphicFramePr>
        <p:xfrm>
          <a:off x="1352485" y="3501008"/>
          <a:ext cx="6096000" cy="6167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7031">
                  <a:extLst>
                    <a:ext uri="{9D8B030D-6E8A-4147-A177-3AD203B41FA5}">
                      <a16:colId xmlns:a16="http://schemas.microsoft.com/office/drawing/2014/main" val="773614450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690673860"/>
                    </a:ext>
                  </a:extLst>
                </a:gridCol>
                <a:gridCol w="3076801">
                  <a:extLst>
                    <a:ext uri="{9D8B030D-6E8A-4147-A177-3AD203B41FA5}">
                      <a16:colId xmlns:a16="http://schemas.microsoft.com/office/drawing/2014/main" val="2060517017"/>
                    </a:ext>
                  </a:extLst>
                </a:gridCol>
              </a:tblGrid>
              <a:tr h="6167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월병인기질병</a:t>
                      </a:r>
                      <a:r>
                        <a:rPr lang="en-US" altLang="ko-KR" sz="14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DB</a:t>
                      </a:r>
                      <a:endParaRPr lang="ko-KR" altLang="en-US" sz="14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N</a:t>
                      </a:r>
                      <a:r>
                        <a:rPr lang="ko-KR" altLang="en-US" sz="18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질병코드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1961736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6F664F-6F9D-4429-AE26-AB0D4FF5DE19}"/>
              </a:ext>
            </a:extLst>
          </p:cNvPr>
          <p:cNvSpPr/>
          <p:nvPr/>
        </p:nvSpPr>
        <p:spPr>
          <a:xfrm>
            <a:off x="2771800" y="1844824"/>
            <a:ext cx="1683521" cy="3312368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701B2F-2900-4944-B0AD-E37FF0DBB837}"/>
              </a:ext>
            </a:extLst>
          </p:cNvPr>
          <p:cNvSpPr txBox="1"/>
          <p:nvPr/>
        </p:nvSpPr>
        <p:spPr>
          <a:xfrm>
            <a:off x="3152526" y="1261084"/>
            <a:ext cx="1224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00206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KEY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8439E3-7A8A-44A6-8915-DF64FB7C0022}"/>
              </a:ext>
            </a:extLst>
          </p:cNvPr>
          <p:cNvSpPr txBox="1"/>
          <p:nvPr/>
        </p:nvSpPr>
        <p:spPr>
          <a:xfrm>
            <a:off x="1259632" y="5316071"/>
            <a:ext cx="65527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Ex.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질병기록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DB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구성하기 위해서 사용자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DB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 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(ID)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통해 사용자에 접근할 수 있고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질병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DB</a:t>
            </a:r>
            <a:r>
              <a:rPr lang="ko-KR" altLang="en-US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질병코드를 통해 질병에 대해 접근할 수 있다</a:t>
            </a:r>
            <a:r>
              <a:rPr lang="en-US" altLang="ko-KR" sz="20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20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73847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656692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반복시간구현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AD1A37-44D1-4F4E-9A3C-B82876FAF775}"/>
              </a:ext>
            </a:extLst>
          </p:cNvPr>
          <p:cNvSpPr txBox="1"/>
          <p:nvPr/>
        </p:nvSpPr>
        <p:spPr>
          <a:xfrm>
            <a:off x="582524" y="5782988"/>
            <a:ext cx="7906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반복할 시간을 입력해 주면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화면에 표시되며 입력한 시간을 주기로 해당 알람이 반복될 수 있게 구현 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21168ED-A48E-48CD-8AA2-420CDE8F3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721" y="1330014"/>
            <a:ext cx="2645521" cy="415912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C77D40B-3F5D-465A-95CC-112555B6D1F4}"/>
              </a:ext>
            </a:extLst>
          </p:cNvPr>
          <p:cNvSpPr/>
          <p:nvPr/>
        </p:nvSpPr>
        <p:spPr>
          <a:xfrm>
            <a:off x="2489256" y="4221088"/>
            <a:ext cx="2789537" cy="4001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1FFFF1F7-66D4-4B6E-B556-53BAB29EEEFC}"/>
              </a:ext>
            </a:extLst>
          </p:cNvPr>
          <p:cNvCxnSpPr>
            <a:cxnSpLocks/>
            <a:stCxn id="6" idx="2"/>
            <a:endCxn id="11" idx="0"/>
          </p:cNvCxnSpPr>
          <p:nvPr/>
        </p:nvCxnSpPr>
        <p:spPr>
          <a:xfrm>
            <a:off x="3884025" y="4621198"/>
            <a:ext cx="651971" cy="11617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49CC3ED3-9823-40FC-A336-6587DBC2B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4153" y="1323953"/>
            <a:ext cx="2570232" cy="421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93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656692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반복시간구현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AD1A37-44D1-4F4E-9A3C-B82876FAF775}"/>
              </a:ext>
            </a:extLst>
          </p:cNvPr>
          <p:cNvSpPr txBox="1"/>
          <p:nvPr/>
        </p:nvSpPr>
        <p:spPr>
          <a:xfrm>
            <a:off x="2195736" y="5838126"/>
            <a:ext cx="7906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12 PM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기준으로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8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시간 간격으로 알람을 설정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F4510D-1202-4E55-AB1C-8DA1A6037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146" y="1380963"/>
            <a:ext cx="2448557" cy="406589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73BFBB0-8D24-4EC9-B61E-5FB655FC85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624" y="1363650"/>
            <a:ext cx="2499629" cy="406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486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95536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1520" y="1772816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 01      02       03        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395536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483768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5004048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5536" y="2843644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+mj-ea"/>
                <a:ea typeface="+mj-ea"/>
              </a:rPr>
              <a:t>This week</a:t>
            </a:r>
            <a:endParaRPr lang="ko-KR" altLang="en-US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5536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/>
              <a:t>- </a:t>
            </a:r>
            <a:r>
              <a:rPr lang="ko-KR" altLang="en-US" sz="1200" b="1" spc="-150" dirty="0"/>
              <a:t> 이번주 스케줄</a:t>
            </a:r>
          </a:p>
          <a:p>
            <a:endParaRPr lang="en-US" altLang="ko-KR" sz="1200" b="1" spc="-150" dirty="0"/>
          </a:p>
          <a:p>
            <a:endParaRPr lang="ko-KR" altLang="en-US" sz="1200" b="1" spc="-150" dirty="0"/>
          </a:p>
        </p:txBody>
      </p:sp>
      <p:sp>
        <p:nvSpPr>
          <p:cNvPr id="19" name="직사각형 18"/>
          <p:cNvSpPr/>
          <p:nvPr/>
        </p:nvSpPr>
        <p:spPr>
          <a:xfrm>
            <a:off x="2483768" y="3284984"/>
            <a:ext cx="1691680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4968552" y="3284984"/>
            <a:ext cx="1475656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2484783" y="3429000"/>
            <a:ext cx="17991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200" b="1" spc="-150" dirty="0"/>
              <a:t>Char-bot </a:t>
            </a:r>
            <a:r>
              <a:rPr lang="ko-KR" altLang="en-US" sz="1200" b="1" spc="-150" dirty="0"/>
              <a:t>증상 트레이닝</a:t>
            </a:r>
            <a:endParaRPr lang="en-US" altLang="ko-KR" sz="1200" b="1" spc="-15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150" dirty="0"/>
              <a:t>사진기능 </a:t>
            </a:r>
            <a:r>
              <a:rPr lang="en-US" altLang="ko-KR" sz="1200" b="1" spc="-150" dirty="0"/>
              <a:t>&amp; DB</a:t>
            </a:r>
            <a:r>
              <a:rPr lang="ko-KR" altLang="en-US" sz="1200" b="1" spc="-150" dirty="0"/>
              <a:t>설계</a:t>
            </a:r>
            <a:endParaRPr lang="en-US" altLang="ko-KR" sz="1200" b="1" spc="-15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150"/>
              <a:t>세분화알고리즘설계</a:t>
            </a:r>
            <a:endParaRPr lang="en-US" altLang="ko-KR" sz="1200" b="1" spc="-15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ko-KR" altLang="en-US" sz="1200" b="1" spc="-150" dirty="0"/>
          </a:p>
          <a:p>
            <a:endParaRPr lang="en-US" altLang="ko-KR" sz="1200" b="1" spc="-150" dirty="0"/>
          </a:p>
          <a:p>
            <a:endParaRPr lang="en-US" altLang="ko-KR" sz="1200" b="1" spc="-150" dirty="0"/>
          </a:p>
          <a:p>
            <a:pPr>
              <a:buFontTx/>
              <a:buChar char="-"/>
            </a:pPr>
            <a:endParaRPr lang="en-US" altLang="ko-KR" sz="1200" b="1" spc="-150" dirty="0"/>
          </a:p>
          <a:p>
            <a:endParaRPr lang="ko-KR" altLang="en-US" sz="1200" b="1" spc="-150" dirty="0"/>
          </a:p>
        </p:txBody>
      </p:sp>
      <p:sp>
        <p:nvSpPr>
          <p:cNvPr id="24" name="TextBox 23"/>
          <p:cNvSpPr txBox="1"/>
          <p:nvPr/>
        </p:nvSpPr>
        <p:spPr>
          <a:xfrm>
            <a:off x="5004048" y="342900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b="1" spc="-150" dirty="0"/>
              <a:t>다음주 스케줄</a:t>
            </a:r>
            <a:endParaRPr lang="en-US" altLang="ko-KR" sz="1200" b="1" spc="-150" dirty="0"/>
          </a:p>
          <a:p>
            <a:pPr>
              <a:buFontTx/>
              <a:buChar char="-"/>
            </a:pPr>
            <a:endParaRPr lang="en-US" altLang="ko-KR" sz="1200" b="1" spc="-150" dirty="0"/>
          </a:p>
        </p:txBody>
      </p:sp>
      <p:sp>
        <p:nvSpPr>
          <p:cNvPr id="27" name="TextBox 26"/>
          <p:cNvSpPr txBox="1"/>
          <p:nvPr/>
        </p:nvSpPr>
        <p:spPr>
          <a:xfrm>
            <a:off x="2339752" y="2843644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chemeClr val="bg1"/>
                </a:solidFill>
                <a:latin typeface="+mj-ea"/>
              </a:rPr>
              <a:t> 진행상황</a:t>
            </a:r>
            <a:r>
              <a:rPr lang="en-US" altLang="ko-KR" b="1" spc="-150" dirty="0">
                <a:solidFill>
                  <a:schemeClr val="bg1"/>
                </a:solidFill>
                <a:latin typeface="+mj-ea"/>
              </a:rPr>
              <a:t>	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693167" y="2820610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+mj-ea"/>
              </a:rPr>
              <a:t>    Next week       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656692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반복시간구현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AD1A37-44D1-4F4E-9A3C-B82876FAF775}"/>
              </a:ext>
            </a:extLst>
          </p:cNvPr>
          <p:cNvSpPr txBox="1"/>
          <p:nvPr/>
        </p:nvSpPr>
        <p:spPr>
          <a:xfrm>
            <a:off x="1763688" y="5796006"/>
            <a:ext cx="7906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해당시간시간이 되면 카메라 액티비티가 실행 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화면은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emulator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기본 카메라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73BFBB0-8D24-4EC9-B61E-5FB655FC8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3577" y="1415199"/>
            <a:ext cx="2575799" cy="418979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095BB22-0220-4229-8C26-EE30771D73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7360" y="1415200"/>
            <a:ext cx="2526968" cy="418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5697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병원 세분화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109486-25C7-4E54-8BF0-EC48708945FA}"/>
              </a:ext>
            </a:extLst>
          </p:cNvPr>
          <p:cNvSpPr txBox="1"/>
          <p:nvPr/>
        </p:nvSpPr>
        <p:spPr>
          <a:xfrm>
            <a:off x="487824" y="1442669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세분화 알고리즘 고안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182A75E-7B28-4024-BC39-DF380F74B3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57" t="54269" r="20705" b="13902"/>
          <a:stretch/>
        </p:blipFill>
        <p:spPr>
          <a:xfrm>
            <a:off x="437515" y="3275692"/>
            <a:ext cx="3434685" cy="1293615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A962F80F-0368-4F1D-AEDA-32CE44749E1E}"/>
              </a:ext>
            </a:extLst>
          </p:cNvPr>
          <p:cNvGrpSpPr/>
          <p:nvPr/>
        </p:nvGrpSpPr>
        <p:grpSpPr>
          <a:xfrm>
            <a:off x="4719208" y="2342891"/>
            <a:ext cx="3994008" cy="3159215"/>
            <a:chOff x="5328541" y="1782201"/>
            <a:chExt cx="6434330" cy="4114783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41D9F45D-4AE6-4DB3-B4C7-B2A425E19F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46138"/>
            <a:stretch/>
          </p:blipFill>
          <p:spPr>
            <a:xfrm>
              <a:off x="5328541" y="2926388"/>
              <a:ext cx="6434330" cy="2970596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F5AF7231-CFF7-4A5D-9238-7A494902E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28541" y="1782201"/>
              <a:ext cx="6322702" cy="1050600"/>
            </a:xfrm>
            <a:prstGeom prst="rect">
              <a:avLst/>
            </a:prstGeom>
          </p:spPr>
        </p:pic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C06D3846-EFFD-4DBE-8189-5DD59FCAE27B}"/>
                </a:ext>
              </a:extLst>
            </p:cNvPr>
            <p:cNvSpPr/>
            <p:nvPr/>
          </p:nvSpPr>
          <p:spPr>
            <a:xfrm>
              <a:off x="5549460" y="4303987"/>
              <a:ext cx="467710" cy="306537"/>
            </a:xfrm>
            <a:prstGeom prst="rect">
              <a:avLst/>
            </a:prstGeom>
            <a:noFill/>
            <a:ln w="381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7EC1051B-3D40-4FA9-9A02-E20EE65142C2}"/>
                </a:ext>
              </a:extLst>
            </p:cNvPr>
            <p:cNvSpPr/>
            <p:nvPr/>
          </p:nvSpPr>
          <p:spPr>
            <a:xfrm>
              <a:off x="6600495" y="1939861"/>
              <a:ext cx="467710" cy="306537"/>
            </a:xfrm>
            <a:prstGeom prst="rect">
              <a:avLst/>
            </a:prstGeom>
            <a:noFill/>
            <a:ln w="381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A174982B-08A0-4414-813F-0DD707B1764F}"/>
                </a:ext>
              </a:extLst>
            </p:cNvPr>
            <p:cNvCxnSpPr>
              <a:cxnSpLocks/>
              <a:stCxn id="32" idx="0"/>
            </p:cNvCxnSpPr>
            <p:nvPr/>
          </p:nvCxnSpPr>
          <p:spPr>
            <a:xfrm flipV="1">
              <a:off x="5783315" y="2127760"/>
              <a:ext cx="1051035" cy="217622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E868401F-EFCB-485D-979C-24FA237DB5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2091" y="5718673"/>
            <a:ext cx="5191125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464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6FC542-1634-461B-B322-C2492DAF02DB}"/>
              </a:ext>
            </a:extLst>
          </p:cNvPr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병원 세분화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FCB9EF-4233-44BF-81DE-64F42806CD00}"/>
              </a:ext>
            </a:extLst>
          </p:cNvPr>
          <p:cNvSpPr txBox="1"/>
          <p:nvPr/>
        </p:nvSpPr>
        <p:spPr>
          <a:xfrm>
            <a:off x="487824" y="1442669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세분화 알고리즘 고안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A9FC267-43E7-40A8-9D65-F1597B806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77" y="3364040"/>
            <a:ext cx="8320871" cy="64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4204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C05210-EC8D-4D19-91E6-6B8841A06994}"/>
              </a:ext>
            </a:extLst>
          </p:cNvPr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병원 세분화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CCD144-22E7-4775-895E-6344025112B3}"/>
              </a:ext>
            </a:extLst>
          </p:cNvPr>
          <p:cNvSpPr txBox="1"/>
          <p:nvPr/>
        </p:nvSpPr>
        <p:spPr>
          <a:xfrm>
            <a:off x="487824" y="1442669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세분화 알고리즘 고안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E3873990-5FB7-4427-9396-D8F38A54D7B6}"/>
              </a:ext>
            </a:extLst>
          </p:cNvPr>
          <p:cNvGrpSpPr/>
          <p:nvPr/>
        </p:nvGrpSpPr>
        <p:grpSpPr>
          <a:xfrm>
            <a:off x="814279" y="2093039"/>
            <a:ext cx="7515441" cy="3972662"/>
            <a:chOff x="2351032" y="1639611"/>
            <a:chExt cx="7489935" cy="5176950"/>
          </a:xfrm>
        </p:grpSpPr>
        <p:sp>
          <p:nvSpPr>
            <p:cNvPr id="19" name="순서도: 판단 18">
              <a:extLst>
                <a:ext uri="{FF2B5EF4-FFF2-40B4-BE49-F238E27FC236}">
                  <a16:creationId xmlns:a16="http://schemas.microsoft.com/office/drawing/2014/main" id="{536531AA-D01D-417B-BACA-A15CB8A77B81}"/>
                </a:ext>
              </a:extLst>
            </p:cNvPr>
            <p:cNvSpPr/>
            <p:nvPr/>
          </p:nvSpPr>
          <p:spPr>
            <a:xfrm>
              <a:off x="3289738" y="1639611"/>
              <a:ext cx="5612524" cy="1671146"/>
            </a:xfrm>
            <a:prstGeom prst="flowChartDecision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챗봇이</a:t>
              </a:r>
              <a:r>
                <a:rPr kumimoji="0" lang="ko-KR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넘겨주는 증상</a:t>
              </a: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text</a:t>
              </a:r>
              <a:r>
                <a:rPr kumimoji="0" lang="ko-KR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가 </a:t>
              </a: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‘</a:t>
              </a:r>
              <a:r>
                <a:rPr kumimoji="0" lang="ko-KR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치과</a:t>
              </a: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’</a:t>
              </a:r>
              <a:endPara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1" name="순서도: 처리 20">
              <a:extLst>
                <a:ext uri="{FF2B5EF4-FFF2-40B4-BE49-F238E27FC236}">
                  <a16:creationId xmlns:a16="http://schemas.microsoft.com/office/drawing/2014/main" id="{B1F098FB-4C98-423B-B9E7-F59FE076903C}"/>
                </a:ext>
              </a:extLst>
            </p:cNvPr>
            <p:cNvSpPr/>
            <p:nvPr/>
          </p:nvSpPr>
          <p:spPr>
            <a:xfrm>
              <a:off x="2351032" y="5169064"/>
              <a:ext cx="7489935" cy="1647497"/>
            </a:xfrm>
            <a:prstGeom prst="flowChartProcess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PlaceType.DENTIST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를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 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이용해 지도에 치과병원 마킹</a:t>
              </a:r>
            </a:p>
          </p:txBody>
        </p:sp>
        <p:sp>
          <p:nvSpPr>
            <p:cNvPr id="22" name="화살표: 아래쪽 21">
              <a:extLst>
                <a:ext uri="{FF2B5EF4-FFF2-40B4-BE49-F238E27FC236}">
                  <a16:creationId xmlns:a16="http://schemas.microsoft.com/office/drawing/2014/main" id="{73E95246-FB7B-4DF8-9F9A-E627AF746F15}"/>
                </a:ext>
              </a:extLst>
            </p:cNvPr>
            <p:cNvSpPr/>
            <p:nvPr/>
          </p:nvSpPr>
          <p:spPr>
            <a:xfrm>
              <a:off x="5817476" y="4002530"/>
              <a:ext cx="557048" cy="75077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29ECB52-4A52-40CD-8E59-156B1124FEE2}"/>
                </a:ext>
              </a:extLst>
            </p:cNvPr>
            <p:cNvSpPr txBox="1"/>
            <p:nvPr/>
          </p:nvSpPr>
          <p:spPr>
            <a:xfrm>
              <a:off x="5791200" y="3474267"/>
              <a:ext cx="15765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YES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57854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C05210-EC8D-4D19-91E6-6B8841A06994}"/>
              </a:ext>
            </a:extLst>
          </p:cNvPr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병원 세분화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CCD144-22E7-4775-895E-6344025112B3}"/>
              </a:ext>
            </a:extLst>
          </p:cNvPr>
          <p:cNvSpPr txBox="1"/>
          <p:nvPr/>
        </p:nvSpPr>
        <p:spPr>
          <a:xfrm>
            <a:off x="487824" y="1442669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세분화 알고리즘 고안</a:t>
            </a: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37304ADC-5C15-4D79-8148-F5376CD90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7" y="4855797"/>
            <a:ext cx="6768751" cy="1392549"/>
          </a:xfrm>
          <a:prstGeom prst="rect">
            <a:avLst/>
          </a:prstGeom>
          <a:ln w="28575">
            <a:solidFill>
              <a:srgbClr val="0070C0"/>
            </a:solidFill>
          </a:ln>
        </p:spPr>
      </p:pic>
      <p:sp>
        <p:nvSpPr>
          <p:cNvPr id="35" name="순서도: 판단 34">
            <a:extLst>
              <a:ext uri="{FF2B5EF4-FFF2-40B4-BE49-F238E27FC236}">
                <a16:creationId xmlns:a16="http://schemas.microsoft.com/office/drawing/2014/main" id="{CB5EE47C-EFFE-40ED-8F50-FC32B76A91B3}"/>
              </a:ext>
            </a:extLst>
          </p:cNvPr>
          <p:cNvSpPr/>
          <p:nvPr/>
        </p:nvSpPr>
        <p:spPr>
          <a:xfrm>
            <a:off x="1756182" y="2093039"/>
            <a:ext cx="5631637" cy="1282396"/>
          </a:xfrm>
          <a:prstGeom prst="flowChartDecisi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챗봇이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넘겨주는 증상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text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가 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‘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치과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’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6" name="화살표: 아래쪽 35">
            <a:extLst>
              <a:ext uri="{FF2B5EF4-FFF2-40B4-BE49-F238E27FC236}">
                <a16:creationId xmlns:a16="http://schemas.microsoft.com/office/drawing/2014/main" id="{274ABB01-01B2-432E-9296-0DA1622ABF0E}"/>
              </a:ext>
            </a:extLst>
          </p:cNvPr>
          <p:cNvSpPr/>
          <p:nvPr/>
        </p:nvSpPr>
        <p:spPr>
          <a:xfrm>
            <a:off x="4292528" y="3906284"/>
            <a:ext cx="558945" cy="5761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3A25C78-A7B4-439F-A0E0-58764BC475DC}"/>
              </a:ext>
            </a:extLst>
          </p:cNvPr>
          <p:cNvSpPr txBox="1"/>
          <p:nvPr/>
        </p:nvSpPr>
        <p:spPr>
          <a:xfrm>
            <a:off x="4266162" y="3500908"/>
            <a:ext cx="1581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NO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99703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C05210-EC8D-4D19-91E6-6B8841A06994}"/>
              </a:ext>
            </a:extLst>
          </p:cNvPr>
          <p:cNvSpPr txBox="1"/>
          <p:nvPr/>
        </p:nvSpPr>
        <p:spPr>
          <a:xfrm>
            <a:off x="399290" y="876783"/>
            <a:ext cx="294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병원 세분화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CCD144-22E7-4775-895E-6344025112B3}"/>
              </a:ext>
            </a:extLst>
          </p:cNvPr>
          <p:cNvSpPr txBox="1"/>
          <p:nvPr/>
        </p:nvSpPr>
        <p:spPr>
          <a:xfrm>
            <a:off x="487824" y="1442669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세분화 알고리즘 고안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63B98B-9256-4B41-B272-5FB48F3A1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781" y="2244466"/>
            <a:ext cx="7660438" cy="3900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971264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>
            <a:extLst>
              <a:ext uri="{FF2B5EF4-FFF2-40B4-BE49-F238E27FC236}">
                <a16:creationId xmlns:a16="http://schemas.microsoft.com/office/drawing/2014/main" id="{4D7BDE14-C947-4198-9401-42DF63F2F028}"/>
              </a:ext>
            </a:extLst>
          </p:cNvPr>
          <p:cNvSpPr/>
          <p:nvPr/>
        </p:nvSpPr>
        <p:spPr>
          <a:xfrm>
            <a:off x="4067944" y="-148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9490307-ACD3-43E1-B9DF-F189DC440502}"/>
              </a:ext>
            </a:extLst>
          </p:cNvPr>
          <p:cNvCxnSpPr/>
          <p:nvPr/>
        </p:nvCxnSpPr>
        <p:spPr>
          <a:xfrm>
            <a:off x="2339752" y="3959719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00E079-CE9D-416B-9D8D-B3F1B83AF304}"/>
              </a:ext>
            </a:extLst>
          </p:cNvPr>
          <p:cNvSpPr txBox="1"/>
          <p:nvPr/>
        </p:nvSpPr>
        <p:spPr>
          <a:xfrm>
            <a:off x="971600" y="2852936"/>
            <a:ext cx="720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“ </a:t>
            </a:r>
            <a:r>
              <a:rPr lang="en-US" altLang="ko-KR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03. Next week</a:t>
            </a:r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”</a:t>
            </a:r>
            <a:endParaRPr lang="ko-KR" altLang="en-US" sz="7200" dirty="0">
              <a:solidFill>
                <a:srgbClr val="17375E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35887" y="116632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0CEB8395-76F3-4688-B301-4DFED3DE4356}"/>
              </a:ext>
            </a:extLst>
          </p:cNvPr>
          <p:cNvCxnSpPr/>
          <p:nvPr/>
        </p:nvCxnSpPr>
        <p:spPr>
          <a:xfrm>
            <a:off x="2267744" y="407707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5A22092-25DA-467B-9E62-052B7A1EEAEE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FFB475-375A-4D58-BA45-6A2904CDAF5F}"/>
              </a:ext>
            </a:extLst>
          </p:cNvPr>
          <p:cNvSpPr/>
          <p:nvPr/>
        </p:nvSpPr>
        <p:spPr>
          <a:xfrm>
            <a:off x="354121" y="271681"/>
            <a:ext cx="10278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다음주 스케쥴</a:t>
            </a:r>
          </a:p>
        </p:txBody>
      </p:sp>
    </p:spTree>
    <p:extLst>
      <p:ext uri="{BB962C8B-B14F-4D97-AF65-F5344CB8AC3E}">
        <p14:creationId xmlns:p14="http://schemas.microsoft.com/office/powerpoint/2010/main" val="31550486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83768" y="1250897"/>
            <a:ext cx="4176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[  Next Week</a:t>
            </a:r>
            <a:r>
              <a:rPr lang="ko-KR" altLang="en-US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 </a:t>
            </a:r>
            <a:r>
              <a:rPr lang="en-US" altLang="ko-KR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]</a:t>
            </a:r>
            <a:endParaRPr lang="ko-KR" altLang="en-US" sz="3200" b="1" spc="-150" dirty="0">
              <a:solidFill>
                <a:schemeClr val="tx2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3568" y="2204864"/>
            <a:ext cx="748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  <a:p>
            <a:endParaRPr lang="ko-KR" altLang="en-US" dirty="0"/>
          </a:p>
        </p:txBody>
      </p:sp>
      <p:graphicFrame>
        <p:nvGraphicFramePr>
          <p:cNvPr id="29" name="다이어그램 28"/>
          <p:cNvGraphicFramePr/>
          <p:nvPr>
            <p:extLst>
              <p:ext uri="{D42A27DB-BD31-4B8C-83A1-F6EECF244321}">
                <p14:modId xmlns:p14="http://schemas.microsoft.com/office/powerpoint/2010/main" val="3328052915"/>
              </p:ext>
            </p:extLst>
          </p:nvPr>
        </p:nvGraphicFramePr>
        <p:xfrm>
          <a:off x="683568" y="2563453"/>
          <a:ext cx="7632848" cy="2809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96EFE6C-C32B-459F-B3BD-AC25346B8EA0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17105D6-79D2-4EC9-AE64-7A7FAA8A731A}"/>
              </a:ext>
            </a:extLst>
          </p:cNvPr>
          <p:cNvSpPr/>
          <p:nvPr/>
        </p:nvSpPr>
        <p:spPr>
          <a:xfrm>
            <a:off x="354120" y="271681"/>
            <a:ext cx="102784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다음주 스케쥴</a:t>
            </a:r>
          </a:p>
        </p:txBody>
      </p:sp>
    </p:spTree>
    <p:extLst>
      <p:ext uri="{BB962C8B-B14F-4D97-AF65-F5344CB8AC3E}">
        <p14:creationId xmlns:p14="http://schemas.microsoft.com/office/powerpoint/2010/main" val="37171093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3848" y="5178678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발표자 박 미 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BD428-3FE0-4C1A-81A4-0E5A0B922B6E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27584" y="2852936"/>
            <a:ext cx="720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“ </a:t>
            </a:r>
            <a:r>
              <a:rPr lang="en-US" altLang="ko-KR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01. This Week</a:t>
            </a:r>
            <a:r>
              <a:rPr lang="ko-KR" altLang="en-US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”</a:t>
            </a:r>
            <a:endParaRPr lang="ko-KR" altLang="en-US" sz="7200" dirty="0">
              <a:solidFill>
                <a:srgbClr val="17375E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04664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339752" y="4048619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83768" y="1250897"/>
            <a:ext cx="4176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[  This Week</a:t>
            </a:r>
            <a:r>
              <a:rPr lang="ko-KR" altLang="en-US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 </a:t>
            </a:r>
            <a:r>
              <a:rPr lang="en-US" altLang="ko-KR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]</a:t>
            </a:r>
            <a:endParaRPr lang="ko-KR" altLang="en-US" sz="3200" b="1" spc="-150" dirty="0">
              <a:solidFill>
                <a:schemeClr val="tx2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3568" y="2204864"/>
            <a:ext cx="748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  <a:p>
            <a:endParaRPr lang="ko-KR" altLang="en-US" dirty="0"/>
          </a:p>
        </p:txBody>
      </p:sp>
      <p:graphicFrame>
        <p:nvGraphicFramePr>
          <p:cNvPr id="29" name="다이어그램 28"/>
          <p:cNvGraphicFramePr/>
          <p:nvPr>
            <p:extLst>
              <p:ext uri="{D42A27DB-BD31-4B8C-83A1-F6EECF244321}">
                <p14:modId xmlns:p14="http://schemas.microsoft.com/office/powerpoint/2010/main" val="1423123690"/>
              </p:ext>
            </p:extLst>
          </p:nvPr>
        </p:nvGraphicFramePr>
        <p:xfrm>
          <a:off x="683568" y="2563453"/>
          <a:ext cx="7632848" cy="2809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96EFE6C-C32B-459F-B3BD-AC25346B8EA0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17105D6-79D2-4EC9-AE64-7A7FAA8A731A}"/>
              </a:ext>
            </a:extLst>
          </p:cNvPr>
          <p:cNvSpPr/>
          <p:nvPr/>
        </p:nvSpPr>
        <p:spPr>
          <a:xfrm>
            <a:off x="201835" y="271681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역할분담 및 스케쥴</a:t>
            </a:r>
          </a:p>
        </p:txBody>
      </p:sp>
    </p:spTree>
    <p:extLst>
      <p:ext uri="{BB962C8B-B14F-4D97-AF65-F5344CB8AC3E}">
        <p14:creationId xmlns:p14="http://schemas.microsoft.com/office/powerpoint/2010/main" val="2620584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>
            <a:extLst>
              <a:ext uri="{FF2B5EF4-FFF2-40B4-BE49-F238E27FC236}">
                <a16:creationId xmlns:a16="http://schemas.microsoft.com/office/drawing/2014/main" id="{4D7BDE14-C947-4198-9401-42DF63F2F028}"/>
              </a:ext>
            </a:extLst>
          </p:cNvPr>
          <p:cNvSpPr/>
          <p:nvPr/>
        </p:nvSpPr>
        <p:spPr>
          <a:xfrm>
            <a:off x="4067944" y="-148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9490307-ACD3-43E1-B9DF-F189DC440502}"/>
              </a:ext>
            </a:extLst>
          </p:cNvPr>
          <p:cNvCxnSpPr/>
          <p:nvPr/>
        </p:nvCxnSpPr>
        <p:spPr>
          <a:xfrm>
            <a:off x="2339752" y="3959719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00E079-CE9D-416B-9D8D-B3F1B83AF304}"/>
              </a:ext>
            </a:extLst>
          </p:cNvPr>
          <p:cNvSpPr txBox="1"/>
          <p:nvPr/>
        </p:nvSpPr>
        <p:spPr>
          <a:xfrm>
            <a:off x="971600" y="2852936"/>
            <a:ext cx="720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“ </a:t>
            </a:r>
            <a:r>
              <a:rPr lang="en-US" altLang="ko-KR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02. </a:t>
            </a:r>
            <a:r>
              <a:rPr lang="ko-KR" altLang="en-US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진행상황</a:t>
            </a:r>
            <a:r>
              <a:rPr lang="en-US" altLang="ko-KR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”</a:t>
            </a:r>
            <a:endParaRPr lang="ko-KR" altLang="en-US" sz="7200" dirty="0">
              <a:solidFill>
                <a:srgbClr val="17375E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35887" y="116632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0CEB8395-76F3-4688-B301-4DFED3DE4356}"/>
              </a:ext>
            </a:extLst>
          </p:cNvPr>
          <p:cNvCxnSpPr/>
          <p:nvPr/>
        </p:nvCxnSpPr>
        <p:spPr>
          <a:xfrm>
            <a:off x="2267744" y="407707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A11C5B4-12C0-431C-99CD-A5E866EBCAC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59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7433" y="692696"/>
            <a:ext cx="2681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Chat-bot </a:t>
            </a: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증상 트레이닝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9D5F49C-6EC6-4BDA-BE34-0056902166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61" b="47900"/>
          <a:stretch/>
        </p:blipFill>
        <p:spPr>
          <a:xfrm>
            <a:off x="2375756" y="1692799"/>
            <a:ext cx="4392488" cy="454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967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7433" y="692696"/>
            <a:ext cx="2681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Chat-bot </a:t>
            </a: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증상 트레이닝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8F0EF30-05C8-4740-BF1D-B054703A8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9652" y="1010204"/>
            <a:ext cx="6434330" cy="551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37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7433" y="692696"/>
            <a:ext cx="2681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Chat-bot </a:t>
            </a: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증상 트레이닝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9115B15-4D2A-471D-B049-524597851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31" y="1183054"/>
            <a:ext cx="8492285" cy="483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262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7433" y="692696"/>
            <a:ext cx="2681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Chat-bot </a:t>
            </a: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증상 트레이닝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4F0911A-738E-4DE4-AE43-15E8EE1452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723"/>
          <a:stretch/>
        </p:blipFill>
        <p:spPr>
          <a:xfrm>
            <a:off x="419888" y="1592697"/>
            <a:ext cx="8304223" cy="305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94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895</Words>
  <Application>Microsoft Office PowerPoint</Application>
  <PresentationFormat>화면 슬라이드 쇼(4:3)</PresentationFormat>
  <Paragraphs>266</Paragraphs>
  <Slides>28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나눔스퀘어OTF</vt:lpstr>
      <vt:lpstr>맑은 고딕</vt:lpstr>
      <vt:lpstr>나눔고딕OTF ExtraBold</vt:lpstr>
      <vt:lpstr>HY헤드라인M</vt:lpstr>
      <vt:lpstr>나눔스퀘어OTF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Park MiJi</cp:lastModifiedBy>
  <cp:revision>117</cp:revision>
  <dcterms:created xsi:type="dcterms:W3CDTF">2016-11-03T20:47:04Z</dcterms:created>
  <dcterms:modified xsi:type="dcterms:W3CDTF">2018-10-12T03:47:59Z</dcterms:modified>
</cp:coreProperties>
</file>